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</p:sldMasterIdLst>
  <p:notesMasterIdLst>
    <p:notesMasterId r:id="rId29"/>
  </p:notesMasterIdLst>
  <p:handoutMasterIdLst>
    <p:handoutMasterId r:id="rId30"/>
  </p:handoutMasterIdLst>
  <p:sldIdLst>
    <p:sldId id="265" r:id="rId5"/>
    <p:sldId id="271" r:id="rId6"/>
    <p:sldId id="286" r:id="rId7"/>
    <p:sldId id="2076138267" r:id="rId8"/>
    <p:sldId id="2076138268" r:id="rId9"/>
    <p:sldId id="2076138269" r:id="rId10"/>
    <p:sldId id="2076138270" r:id="rId11"/>
    <p:sldId id="2076138271" r:id="rId12"/>
    <p:sldId id="2076138274" r:id="rId13"/>
    <p:sldId id="2076138275" r:id="rId14"/>
    <p:sldId id="2076138276" r:id="rId15"/>
    <p:sldId id="287" r:id="rId16"/>
    <p:sldId id="267" r:id="rId17"/>
    <p:sldId id="288" r:id="rId18"/>
    <p:sldId id="2076138260" r:id="rId19"/>
    <p:sldId id="2076138262" r:id="rId20"/>
    <p:sldId id="2076138264" r:id="rId21"/>
    <p:sldId id="289" r:id="rId22"/>
    <p:sldId id="2076138265" r:id="rId23"/>
    <p:sldId id="284" r:id="rId24"/>
    <p:sldId id="2076138266" r:id="rId25"/>
    <p:sldId id="276" r:id="rId26"/>
    <p:sldId id="275" r:id="rId27"/>
    <p:sldId id="259" r:id="rId2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EE9"/>
    <a:srgbClr val="399D91"/>
    <a:srgbClr val="EFE6E6"/>
    <a:srgbClr val="58B6C0"/>
    <a:srgbClr val="657E93"/>
    <a:srgbClr val="000000"/>
    <a:srgbClr val="6EC4BC"/>
    <a:srgbClr val="A2B0CA"/>
    <a:srgbClr val="879ABB"/>
    <a:srgbClr val="69C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BE048E-75C6-779D-50A5-DF68A8CD39EC}" v="4" dt="2024-09-26T17:51:57.575"/>
    <p1510:client id="{ED41F75E-37AA-48C4-BD9C-4F0FB023EFD9}" v="54" dt="2024-09-27T12:41:31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s Necker" userId="S::mats_nckr.de#ext#@microsoft.onmicrosoft.com::7b7f720c-bbb1-4567-830d-88a700af588c" providerId="AD" clId="Web-{E7BE048E-75C6-779D-50A5-DF68A8CD39EC}"/>
    <pc:docChg chg="delSld">
      <pc:chgData name="Mats Necker" userId="S::mats_nckr.de#ext#@microsoft.onmicrosoft.com::7b7f720c-bbb1-4567-830d-88a700af588c" providerId="AD" clId="Web-{E7BE048E-75C6-779D-50A5-DF68A8CD39EC}" dt="2024-09-26T17:51:57.575" v="3"/>
      <pc:docMkLst>
        <pc:docMk/>
      </pc:docMkLst>
      <pc:sldChg chg="del">
        <pc:chgData name="Mats Necker" userId="S::mats_nckr.de#ext#@microsoft.onmicrosoft.com::7b7f720c-bbb1-4567-830d-88a700af588c" providerId="AD" clId="Web-{E7BE048E-75C6-779D-50A5-DF68A8CD39EC}" dt="2024-09-26T17:49:49.462" v="1"/>
        <pc:sldMkLst>
          <pc:docMk/>
          <pc:sldMk cId="3694836417" sldId="269"/>
        </pc:sldMkLst>
      </pc:sldChg>
      <pc:sldChg chg="del">
        <pc:chgData name="Mats Necker" userId="S::mats_nckr.de#ext#@microsoft.onmicrosoft.com::7b7f720c-bbb1-4567-830d-88a700af588c" providerId="AD" clId="Web-{E7BE048E-75C6-779D-50A5-DF68A8CD39EC}" dt="2024-09-26T17:49:49.462" v="0"/>
        <pc:sldMkLst>
          <pc:docMk/>
          <pc:sldMk cId="18562230" sldId="270"/>
        </pc:sldMkLst>
      </pc:sldChg>
      <pc:sldChg chg="del">
        <pc:chgData name="Mats Necker" userId="S::mats_nckr.de#ext#@microsoft.onmicrosoft.com::7b7f720c-bbb1-4567-830d-88a700af588c" providerId="AD" clId="Web-{E7BE048E-75C6-779D-50A5-DF68A8CD39EC}" dt="2024-09-26T17:51:57.560" v="2"/>
        <pc:sldMkLst>
          <pc:docMk/>
          <pc:sldMk cId="4032295462" sldId="2076138272"/>
        </pc:sldMkLst>
      </pc:sldChg>
      <pc:sldChg chg="del">
        <pc:chgData name="Mats Necker" userId="S::mats_nckr.de#ext#@microsoft.onmicrosoft.com::7b7f720c-bbb1-4567-830d-88a700af588c" providerId="AD" clId="Web-{E7BE048E-75C6-779D-50A5-DF68A8CD39EC}" dt="2024-09-26T17:51:57.575" v="3"/>
        <pc:sldMkLst>
          <pc:docMk/>
          <pc:sldMk cId="202878450" sldId="2076138273"/>
        </pc:sldMkLst>
      </pc:sldChg>
    </pc:docChg>
  </pc:docChgLst>
  <pc:docChgLst>
    <pc:chgData name="Mats Necker" userId="2d97bddf-6881-4b42-b7ae-84f5465d8fc5" providerId="ADAL" clId="{9211F8D9-C3EF-4AFB-B1C6-E1678F50261A}"/>
    <pc:docChg chg="modSld">
      <pc:chgData name="Mats Necker" userId="2d97bddf-6881-4b42-b7ae-84f5465d8fc5" providerId="ADAL" clId="{9211F8D9-C3EF-4AFB-B1C6-E1678F50261A}" dt="2024-09-26T23:51:29.204" v="0" actId="20577"/>
      <pc:docMkLst>
        <pc:docMk/>
      </pc:docMkLst>
      <pc:sldChg chg="modSp mod">
        <pc:chgData name="Mats Necker" userId="2d97bddf-6881-4b42-b7ae-84f5465d8fc5" providerId="ADAL" clId="{9211F8D9-C3EF-4AFB-B1C6-E1678F50261A}" dt="2024-09-26T23:51:29.204" v="0" actId="20577"/>
        <pc:sldMkLst>
          <pc:docMk/>
          <pc:sldMk cId="2148817040" sldId="284"/>
        </pc:sldMkLst>
        <pc:spChg chg="mod">
          <ac:chgData name="Mats Necker" userId="2d97bddf-6881-4b42-b7ae-84f5465d8fc5" providerId="ADAL" clId="{9211F8D9-C3EF-4AFB-B1C6-E1678F50261A}" dt="2024-09-26T23:51:29.204" v="0" actId="20577"/>
          <ac:spMkLst>
            <pc:docMk/>
            <pc:sldMk cId="2148817040" sldId="284"/>
            <ac:spMk id="2" creationId="{49B75C74-1D8C-FCC4-0840-47DA5209CD04}"/>
          </ac:spMkLst>
        </pc:spChg>
      </pc:sldChg>
    </pc:docChg>
  </pc:docChgLst>
  <pc:docChgLst>
    <pc:chgData name="Daniel Laskewitz" userId="004e9a81-59d4-47b4-8bee-4f6da7cf9d9d" providerId="ADAL" clId="{ED41F75E-37AA-48C4-BD9C-4F0FB023EFD9}"/>
    <pc:docChg chg="undo custSel addSld delSld modSld sldOrd">
      <pc:chgData name="Daniel Laskewitz" userId="004e9a81-59d4-47b4-8bee-4f6da7cf9d9d" providerId="ADAL" clId="{ED41F75E-37AA-48C4-BD9C-4F0FB023EFD9}" dt="2024-09-27T12:41:31.907" v="742" actId="20577"/>
      <pc:docMkLst>
        <pc:docMk/>
      </pc:docMkLst>
      <pc:sldChg chg="del">
        <pc:chgData name="Daniel Laskewitz" userId="004e9a81-59d4-47b4-8bee-4f6da7cf9d9d" providerId="ADAL" clId="{ED41F75E-37AA-48C4-BD9C-4F0FB023EFD9}" dt="2024-09-20T17:27:58.200" v="0" actId="47"/>
        <pc:sldMkLst>
          <pc:docMk/>
          <pc:sldMk cId="4181419580" sldId="258"/>
        </pc:sldMkLst>
      </pc:sldChg>
      <pc:sldChg chg="del">
        <pc:chgData name="Daniel Laskewitz" userId="004e9a81-59d4-47b4-8bee-4f6da7cf9d9d" providerId="ADAL" clId="{ED41F75E-37AA-48C4-BD9C-4F0FB023EFD9}" dt="2024-09-23T09:34:33.120" v="128" actId="47"/>
        <pc:sldMkLst>
          <pc:docMk/>
          <pc:sldMk cId="143613080" sldId="260"/>
        </pc:sldMkLst>
      </pc:sldChg>
      <pc:sldChg chg="del">
        <pc:chgData name="Daniel Laskewitz" userId="004e9a81-59d4-47b4-8bee-4f6da7cf9d9d" providerId="ADAL" clId="{ED41F75E-37AA-48C4-BD9C-4F0FB023EFD9}" dt="2024-09-20T17:28:49.883" v="58" actId="47"/>
        <pc:sldMkLst>
          <pc:docMk/>
          <pc:sldMk cId="3189144396" sldId="263"/>
        </pc:sldMkLst>
      </pc:sldChg>
      <pc:sldChg chg="del">
        <pc:chgData name="Daniel Laskewitz" userId="004e9a81-59d4-47b4-8bee-4f6da7cf9d9d" providerId="ADAL" clId="{ED41F75E-37AA-48C4-BD9C-4F0FB023EFD9}" dt="2024-09-20T17:28:38.439" v="56" actId="47"/>
        <pc:sldMkLst>
          <pc:docMk/>
          <pc:sldMk cId="1803679550" sldId="264"/>
        </pc:sldMkLst>
      </pc:sldChg>
      <pc:sldChg chg="modSp mod">
        <pc:chgData name="Daniel Laskewitz" userId="004e9a81-59d4-47b4-8bee-4f6da7cf9d9d" providerId="ADAL" clId="{ED41F75E-37AA-48C4-BD9C-4F0FB023EFD9}" dt="2024-09-26T17:50:04.585" v="718"/>
        <pc:sldMkLst>
          <pc:docMk/>
          <pc:sldMk cId="910679416" sldId="265"/>
        </pc:sldMkLst>
        <pc:spChg chg="mod">
          <ac:chgData name="Daniel Laskewitz" userId="004e9a81-59d4-47b4-8bee-4f6da7cf9d9d" providerId="ADAL" clId="{ED41F75E-37AA-48C4-BD9C-4F0FB023EFD9}" dt="2024-09-26T17:50:04.585" v="718"/>
          <ac:spMkLst>
            <pc:docMk/>
            <pc:sldMk cId="910679416" sldId="265"/>
            <ac:spMk id="2" creationId="{6CDFAFEF-F33B-31E8-36E8-B997321F2FC4}"/>
          </ac:spMkLst>
        </pc:spChg>
      </pc:sldChg>
      <pc:sldChg chg="del">
        <pc:chgData name="Daniel Laskewitz" userId="004e9a81-59d4-47b4-8bee-4f6da7cf9d9d" providerId="ADAL" clId="{ED41F75E-37AA-48C4-BD9C-4F0FB023EFD9}" dt="2024-09-20T17:28:47.291" v="57" actId="47"/>
        <pc:sldMkLst>
          <pc:docMk/>
          <pc:sldMk cId="3723134860" sldId="266"/>
        </pc:sldMkLst>
      </pc:sldChg>
      <pc:sldChg chg="addSp delSp modSp mod ord modNotesTx">
        <pc:chgData name="Daniel Laskewitz" userId="004e9a81-59d4-47b4-8bee-4f6da7cf9d9d" providerId="ADAL" clId="{ED41F75E-37AA-48C4-BD9C-4F0FB023EFD9}" dt="2024-09-27T10:49:11.211" v="741"/>
        <pc:sldMkLst>
          <pc:docMk/>
          <pc:sldMk cId="1663648109" sldId="267"/>
        </pc:sldMkLst>
        <pc:spChg chg="add mod">
          <ac:chgData name="Daniel Laskewitz" userId="004e9a81-59d4-47b4-8bee-4f6da7cf9d9d" providerId="ADAL" clId="{ED41F75E-37AA-48C4-BD9C-4F0FB023EFD9}" dt="2024-09-27T10:49:11.211" v="741"/>
          <ac:spMkLst>
            <pc:docMk/>
            <pc:sldMk cId="1663648109" sldId="267"/>
            <ac:spMk id="2" creationId="{5D00953D-52D0-A429-26C8-A9A354AE4F28}"/>
          </ac:spMkLst>
        </pc:spChg>
        <pc:spChg chg="add del mod">
          <ac:chgData name="Daniel Laskewitz" userId="004e9a81-59d4-47b4-8bee-4f6da7cf9d9d" providerId="ADAL" clId="{ED41F75E-37AA-48C4-BD9C-4F0FB023EFD9}" dt="2024-09-23T12:58:39.856" v="230" actId="478"/>
          <ac:spMkLst>
            <pc:docMk/>
            <pc:sldMk cId="1663648109" sldId="267"/>
            <ac:spMk id="3" creationId="{47DBD5AA-2572-1BB0-A63A-3F3C42633229}"/>
          </ac:spMkLst>
        </pc:spChg>
        <pc:spChg chg="mod">
          <ac:chgData name="Daniel Laskewitz" userId="004e9a81-59d4-47b4-8bee-4f6da7cf9d9d" providerId="ADAL" clId="{ED41F75E-37AA-48C4-BD9C-4F0FB023EFD9}" dt="2024-09-23T12:59:02.078" v="271" actId="20577"/>
          <ac:spMkLst>
            <pc:docMk/>
            <pc:sldMk cId="1663648109" sldId="267"/>
            <ac:spMk id="10" creationId="{D35F3F2D-DB14-4C0D-7E53-15AE42FB69F5}"/>
          </ac:spMkLst>
        </pc:spChg>
        <pc:spChg chg="del mod">
          <ac:chgData name="Daniel Laskewitz" userId="004e9a81-59d4-47b4-8bee-4f6da7cf9d9d" providerId="ADAL" clId="{ED41F75E-37AA-48C4-BD9C-4F0FB023EFD9}" dt="2024-09-23T12:58:38.187" v="229" actId="478"/>
          <ac:spMkLst>
            <pc:docMk/>
            <pc:sldMk cId="1663648109" sldId="267"/>
            <ac:spMk id="11" creationId="{F4B50108-2535-C980-BF4B-48275CA167CA}"/>
          </ac:spMkLst>
        </pc:spChg>
        <pc:picChg chg="add mod">
          <ac:chgData name="Daniel Laskewitz" userId="004e9a81-59d4-47b4-8bee-4f6da7cf9d9d" providerId="ADAL" clId="{ED41F75E-37AA-48C4-BD9C-4F0FB023EFD9}" dt="2024-09-27T10:48:55.860" v="735" actId="1076"/>
          <ac:picMkLst>
            <pc:docMk/>
            <pc:sldMk cId="1663648109" sldId="267"/>
            <ac:picMk id="5" creationId="{C220BF2E-E668-E7E9-8F72-E7CE3E4F9982}"/>
          </ac:picMkLst>
        </pc:picChg>
      </pc:sldChg>
      <pc:sldChg chg="del">
        <pc:chgData name="Daniel Laskewitz" userId="004e9a81-59d4-47b4-8bee-4f6da7cf9d9d" providerId="ADAL" clId="{ED41F75E-37AA-48C4-BD9C-4F0FB023EFD9}" dt="2024-09-26T17:49:41.751" v="714" actId="47"/>
        <pc:sldMkLst>
          <pc:docMk/>
          <pc:sldMk cId="3694836417" sldId="269"/>
        </pc:sldMkLst>
      </pc:sldChg>
      <pc:sldChg chg="del">
        <pc:chgData name="Daniel Laskewitz" userId="004e9a81-59d4-47b4-8bee-4f6da7cf9d9d" providerId="ADAL" clId="{ED41F75E-37AA-48C4-BD9C-4F0FB023EFD9}" dt="2024-09-26T17:49:45.455" v="715" actId="47"/>
        <pc:sldMkLst>
          <pc:docMk/>
          <pc:sldMk cId="18562230" sldId="270"/>
        </pc:sldMkLst>
      </pc:sldChg>
      <pc:sldChg chg="modSp mod">
        <pc:chgData name="Daniel Laskewitz" userId="004e9a81-59d4-47b4-8bee-4f6da7cf9d9d" providerId="ADAL" clId="{ED41F75E-37AA-48C4-BD9C-4F0FB023EFD9}" dt="2024-09-25T17:27:17.644" v="275" actId="20577"/>
        <pc:sldMkLst>
          <pc:docMk/>
          <pc:sldMk cId="298352028" sldId="271"/>
        </pc:sldMkLst>
        <pc:spChg chg="mod">
          <ac:chgData name="Daniel Laskewitz" userId="004e9a81-59d4-47b4-8bee-4f6da7cf9d9d" providerId="ADAL" clId="{ED41F75E-37AA-48C4-BD9C-4F0FB023EFD9}" dt="2024-09-25T17:27:17.644" v="275" actId="20577"/>
          <ac:spMkLst>
            <pc:docMk/>
            <pc:sldMk cId="298352028" sldId="271"/>
            <ac:spMk id="5" creationId="{3F0D31A4-6EC6-2009-708E-40CF11ADF388}"/>
          </ac:spMkLst>
        </pc:spChg>
      </pc:sldChg>
      <pc:sldChg chg="del ord">
        <pc:chgData name="Daniel Laskewitz" userId="004e9a81-59d4-47b4-8bee-4f6da7cf9d9d" providerId="ADAL" clId="{ED41F75E-37AA-48C4-BD9C-4F0FB023EFD9}" dt="2024-09-26T17:54:00.767" v="719" actId="47"/>
        <pc:sldMkLst>
          <pc:docMk/>
          <pc:sldMk cId="1354022663" sldId="272"/>
        </pc:sldMkLst>
      </pc:sldChg>
      <pc:sldChg chg="del">
        <pc:chgData name="Daniel Laskewitz" userId="004e9a81-59d4-47b4-8bee-4f6da7cf9d9d" providerId="ADAL" clId="{ED41F75E-37AA-48C4-BD9C-4F0FB023EFD9}" dt="2024-09-23T13:11:05.374" v="272" actId="47"/>
        <pc:sldMkLst>
          <pc:docMk/>
          <pc:sldMk cId="1197300501" sldId="277"/>
        </pc:sldMkLst>
      </pc:sldChg>
      <pc:sldChg chg="modSp add mod">
        <pc:chgData name="Daniel Laskewitz" userId="004e9a81-59d4-47b4-8bee-4f6da7cf9d9d" providerId="ADAL" clId="{ED41F75E-37AA-48C4-BD9C-4F0FB023EFD9}" dt="2024-09-27T12:41:31.907" v="742" actId="20577"/>
        <pc:sldMkLst>
          <pc:docMk/>
          <pc:sldMk cId="2148817040" sldId="284"/>
        </pc:sldMkLst>
        <pc:spChg chg="mod">
          <ac:chgData name="Daniel Laskewitz" userId="004e9a81-59d4-47b4-8bee-4f6da7cf9d9d" providerId="ADAL" clId="{ED41F75E-37AA-48C4-BD9C-4F0FB023EFD9}" dt="2024-09-27T12:41:31.907" v="742" actId="20577"/>
          <ac:spMkLst>
            <pc:docMk/>
            <pc:sldMk cId="2148817040" sldId="284"/>
            <ac:spMk id="2" creationId="{49B75C74-1D8C-FCC4-0840-47DA5209CD04}"/>
          </ac:spMkLst>
        </pc:spChg>
        <pc:spChg chg="mod">
          <ac:chgData name="Daniel Laskewitz" userId="004e9a81-59d4-47b4-8bee-4f6da7cf9d9d" providerId="ADAL" clId="{ED41F75E-37AA-48C4-BD9C-4F0FB023EFD9}" dt="2024-09-26T16:37:54.450" v="309"/>
          <ac:spMkLst>
            <pc:docMk/>
            <pc:sldMk cId="2148817040" sldId="284"/>
            <ac:spMk id="10" creationId="{C7CB060F-6135-BD97-F7C6-3B9182247F25}"/>
          </ac:spMkLst>
        </pc:spChg>
      </pc:sldChg>
      <pc:sldChg chg="modSp add mod">
        <pc:chgData name="Daniel Laskewitz" userId="004e9a81-59d4-47b4-8bee-4f6da7cf9d9d" providerId="ADAL" clId="{ED41F75E-37AA-48C4-BD9C-4F0FB023EFD9}" dt="2024-09-23T09:49:01.722" v="145"/>
        <pc:sldMkLst>
          <pc:docMk/>
          <pc:sldMk cId="3638639673" sldId="286"/>
        </pc:sldMkLst>
        <pc:spChg chg="mod">
          <ac:chgData name="Daniel Laskewitz" userId="004e9a81-59d4-47b4-8bee-4f6da7cf9d9d" providerId="ADAL" clId="{ED41F75E-37AA-48C4-BD9C-4F0FB023EFD9}" dt="2024-09-23T09:49:01.722" v="145"/>
          <ac:spMkLst>
            <pc:docMk/>
            <pc:sldMk cId="3638639673" sldId="286"/>
            <ac:spMk id="2" creationId="{18D8034E-60CF-4563-37F0-26E9E4426BF0}"/>
          </ac:spMkLst>
        </pc:spChg>
      </pc:sldChg>
      <pc:sldChg chg="modSp add mod">
        <pc:chgData name="Daniel Laskewitz" userId="004e9a81-59d4-47b4-8bee-4f6da7cf9d9d" providerId="ADAL" clId="{ED41F75E-37AA-48C4-BD9C-4F0FB023EFD9}" dt="2024-09-23T09:49:09.407" v="146"/>
        <pc:sldMkLst>
          <pc:docMk/>
          <pc:sldMk cId="1589355635" sldId="287"/>
        </pc:sldMkLst>
        <pc:spChg chg="mod">
          <ac:chgData name="Daniel Laskewitz" userId="004e9a81-59d4-47b4-8bee-4f6da7cf9d9d" providerId="ADAL" clId="{ED41F75E-37AA-48C4-BD9C-4F0FB023EFD9}" dt="2024-09-23T09:49:09.407" v="146"/>
          <ac:spMkLst>
            <pc:docMk/>
            <pc:sldMk cId="1589355635" sldId="287"/>
            <ac:spMk id="2" creationId="{18D8034E-60CF-4563-37F0-26E9E4426BF0}"/>
          </ac:spMkLst>
        </pc:spChg>
      </pc:sldChg>
      <pc:sldChg chg="addSp delSp modSp add mod">
        <pc:chgData name="Daniel Laskewitz" userId="004e9a81-59d4-47b4-8bee-4f6da7cf9d9d" providerId="ADAL" clId="{ED41F75E-37AA-48C4-BD9C-4F0FB023EFD9}" dt="2024-09-23T09:49:27.334" v="149" actId="22"/>
        <pc:sldMkLst>
          <pc:docMk/>
          <pc:sldMk cId="1722639507" sldId="288"/>
        </pc:sldMkLst>
        <pc:spChg chg="mod">
          <ac:chgData name="Daniel Laskewitz" userId="004e9a81-59d4-47b4-8bee-4f6da7cf9d9d" providerId="ADAL" clId="{ED41F75E-37AA-48C4-BD9C-4F0FB023EFD9}" dt="2024-09-23T09:49:18.607" v="147"/>
          <ac:spMkLst>
            <pc:docMk/>
            <pc:sldMk cId="1722639507" sldId="288"/>
            <ac:spMk id="2" creationId="{18D8034E-60CF-4563-37F0-26E9E4426BF0}"/>
          </ac:spMkLst>
        </pc:spChg>
        <pc:spChg chg="add del">
          <ac:chgData name="Daniel Laskewitz" userId="004e9a81-59d4-47b4-8bee-4f6da7cf9d9d" providerId="ADAL" clId="{ED41F75E-37AA-48C4-BD9C-4F0FB023EFD9}" dt="2024-09-23T09:49:27.334" v="149" actId="22"/>
          <ac:spMkLst>
            <pc:docMk/>
            <pc:sldMk cId="1722639507" sldId="288"/>
            <ac:spMk id="4" creationId="{F3D159DB-7428-1B11-2444-B085B556C51B}"/>
          </ac:spMkLst>
        </pc:spChg>
      </pc:sldChg>
      <pc:sldChg chg="modSp add mod">
        <pc:chgData name="Daniel Laskewitz" userId="004e9a81-59d4-47b4-8bee-4f6da7cf9d9d" providerId="ADAL" clId="{ED41F75E-37AA-48C4-BD9C-4F0FB023EFD9}" dt="2024-09-23T09:49:56.065" v="222" actId="20577"/>
        <pc:sldMkLst>
          <pc:docMk/>
          <pc:sldMk cId="1761356020" sldId="289"/>
        </pc:sldMkLst>
        <pc:spChg chg="mod">
          <ac:chgData name="Daniel Laskewitz" userId="004e9a81-59d4-47b4-8bee-4f6da7cf9d9d" providerId="ADAL" clId="{ED41F75E-37AA-48C4-BD9C-4F0FB023EFD9}" dt="2024-09-23T09:49:56.065" v="222" actId="20577"/>
          <ac:spMkLst>
            <pc:docMk/>
            <pc:sldMk cId="1761356020" sldId="289"/>
            <ac:spMk id="2" creationId="{EFA50B44-1D0A-4AC1-F74D-C6BF13E206E5}"/>
          </ac:spMkLst>
        </pc:spChg>
      </pc:sldChg>
      <pc:sldChg chg="add del">
        <pc:chgData name="Daniel Laskewitz" userId="004e9a81-59d4-47b4-8bee-4f6da7cf9d9d" providerId="ADAL" clId="{ED41F75E-37AA-48C4-BD9C-4F0FB023EFD9}" dt="2024-09-26T16:37:35.102" v="304" actId="47"/>
        <pc:sldMkLst>
          <pc:docMk/>
          <pc:sldMk cId="1138921075" sldId="290"/>
        </pc:sldMkLst>
      </pc:sldChg>
      <pc:sldChg chg="modSp add del mod">
        <pc:chgData name="Daniel Laskewitz" userId="004e9a81-59d4-47b4-8bee-4f6da7cf9d9d" providerId="ADAL" clId="{ED41F75E-37AA-48C4-BD9C-4F0FB023EFD9}" dt="2024-09-26T16:44:14.454" v="514" actId="47"/>
        <pc:sldMkLst>
          <pc:docMk/>
          <pc:sldMk cId="4118033170" sldId="291"/>
        </pc:sldMkLst>
        <pc:spChg chg="mod">
          <ac:chgData name="Daniel Laskewitz" userId="004e9a81-59d4-47b4-8bee-4f6da7cf9d9d" providerId="ADAL" clId="{ED41F75E-37AA-48C4-BD9C-4F0FB023EFD9}" dt="2024-09-26T14:53:31.567" v="297" actId="20577"/>
          <ac:spMkLst>
            <pc:docMk/>
            <pc:sldMk cId="4118033170" sldId="291"/>
            <ac:spMk id="10" creationId="{EA4FC9C3-C02D-34A8-D3BA-1015136D260C}"/>
          </ac:spMkLst>
        </pc:spChg>
        <pc:spChg chg="mod">
          <ac:chgData name="Daniel Laskewitz" userId="004e9a81-59d4-47b4-8bee-4f6da7cf9d9d" providerId="ADAL" clId="{ED41F75E-37AA-48C4-BD9C-4F0FB023EFD9}" dt="2024-09-26T14:53:46.709" v="301"/>
          <ac:spMkLst>
            <pc:docMk/>
            <pc:sldMk cId="4118033170" sldId="291"/>
            <ac:spMk id="11" creationId="{0ED72E93-ED19-0F8B-DD76-8621A443BBBB}"/>
          </ac:spMkLst>
        </pc:spChg>
      </pc:sldChg>
      <pc:sldChg chg="modSp add mod">
        <pc:chgData name="Daniel Laskewitz" userId="004e9a81-59d4-47b4-8bee-4f6da7cf9d9d" providerId="ADAL" clId="{ED41F75E-37AA-48C4-BD9C-4F0FB023EFD9}" dt="2024-09-26T16:48:07.693" v="580" actId="20577"/>
        <pc:sldMkLst>
          <pc:docMk/>
          <pc:sldMk cId="1308083796" sldId="2076138260"/>
        </pc:sldMkLst>
        <pc:spChg chg="mod">
          <ac:chgData name="Daniel Laskewitz" userId="004e9a81-59d4-47b4-8bee-4f6da7cf9d9d" providerId="ADAL" clId="{ED41F75E-37AA-48C4-BD9C-4F0FB023EFD9}" dt="2024-09-26T16:48:07.693" v="580" actId="20577"/>
          <ac:spMkLst>
            <pc:docMk/>
            <pc:sldMk cId="1308083796" sldId="2076138260"/>
            <ac:spMk id="2" creationId="{E6513C84-DE93-0411-392B-C1E48F9F0693}"/>
          </ac:spMkLst>
        </pc:spChg>
      </pc:sldChg>
      <pc:sldChg chg="add">
        <pc:chgData name="Daniel Laskewitz" userId="004e9a81-59d4-47b4-8bee-4f6da7cf9d9d" providerId="ADAL" clId="{ED41F75E-37AA-48C4-BD9C-4F0FB023EFD9}" dt="2024-09-26T16:48:35.198" v="581"/>
        <pc:sldMkLst>
          <pc:docMk/>
          <pc:sldMk cId="1105715470" sldId="2076138262"/>
        </pc:sldMkLst>
      </pc:sldChg>
      <pc:sldChg chg="add">
        <pc:chgData name="Daniel Laskewitz" userId="004e9a81-59d4-47b4-8bee-4f6da7cf9d9d" providerId="ADAL" clId="{ED41F75E-37AA-48C4-BD9C-4F0FB023EFD9}" dt="2024-09-26T16:48:52.868" v="582"/>
        <pc:sldMkLst>
          <pc:docMk/>
          <pc:sldMk cId="1357706914" sldId="2076138264"/>
        </pc:sldMkLst>
      </pc:sldChg>
      <pc:sldChg chg="add">
        <pc:chgData name="Daniel Laskewitz" userId="004e9a81-59d4-47b4-8bee-4f6da7cf9d9d" providerId="ADAL" clId="{ED41F75E-37AA-48C4-BD9C-4F0FB023EFD9}" dt="2024-09-26T16:37:04.808" v="302"/>
        <pc:sldMkLst>
          <pc:docMk/>
          <pc:sldMk cId="2439841254" sldId="2076138265"/>
        </pc:sldMkLst>
      </pc:sldChg>
      <pc:sldChg chg="modSp add mod">
        <pc:chgData name="Daniel Laskewitz" userId="004e9a81-59d4-47b4-8bee-4f6da7cf9d9d" providerId="ADAL" clId="{ED41F75E-37AA-48C4-BD9C-4F0FB023EFD9}" dt="2024-09-26T17:56:39.950" v="731" actId="20577"/>
        <pc:sldMkLst>
          <pc:docMk/>
          <pc:sldMk cId="186016401" sldId="2076138266"/>
        </pc:sldMkLst>
        <pc:spChg chg="mod">
          <ac:chgData name="Daniel Laskewitz" userId="004e9a81-59d4-47b4-8bee-4f6da7cf9d9d" providerId="ADAL" clId="{ED41F75E-37AA-48C4-BD9C-4F0FB023EFD9}" dt="2024-09-26T17:56:39.950" v="731" actId="20577"/>
          <ac:spMkLst>
            <pc:docMk/>
            <pc:sldMk cId="186016401" sldId="2076138266"/>
            <ac:spMk id="2" creationId="{2EB3B23D-45F8-A297-E082-94E629C21F42}"/>
          </ac:spMkLst>
        </pc:spChg>
        <pc:spChg chg="mod">
          <ac:chgData name="Daniel Laskewitz" userId="004e9a81-59d4-47b4-8bee-4f6da7cf9d9d" providerId="ADAL" clId="{ED41F75E-37AA-48C4-BD9C-4F0FB023EFD9}" dt="2024-09-26T16:46:52.865" v="547" actId="20577"/>
          <ac:spMkLst>
            <pc:docMk/>
            <pc:sldMk cId="186016401" sldId="2076138266"/>
            <ac:spMk id="10" creationId="{16A3BEBD-339A-153E-8E05-83FE7148F4A2}"/>
          </ac:spMkLst>
        </pc:spChg>
      </pc:sldChg>
      <pc:sldChg chg="addSp delSp modSp add mod">
        <pc:chgData name="Daniel Laskewitz" userId="004e9a81-59d4-47b4-8bee-4f6da7cf9d9d" providerId="ADAL" clId="{ED41F75E-37AA-48C4-BD9C-4F0FB023EFD9}" dt="2024-09-26T16:58:06.801" v="593"/>
        <pc:sldMkLst>
          <pc:docMk/>
          <pc:sldMk cId="1333489556" sldId="2076138267"/>
        </pc:sldMkLst>
        <pc:spChg chg="mod">
          <ac:chgData name="Daniel Laskewitz" userId="004e9a81-59d4-47b4-8bee-4f6da7cf9d9d" providerId="ADAL" clId="{ED41F75E-37AA-48C4-BD9C-4F0FB023EFD9}" dt="2024-09-26T16:57:59.436" v="591"/>
          <ac:spMkLst>
            <pc:docMk/>
            <pc:sldMk cId="1333489556" sldId="2076138267"/>
            <ac:spMk id="10" creationId="{512C8BD2-03E7-D4B2-AA6D-EF7D1F11AE95}"/>
          </ac:spMkLst>
        </pc:spChg>
        <pc:picChg chg="add mod">
          <ac:chgData name="Daniel Laskewitz" userId="004e9a81-59d4-47b4-8bee-4f6da7cf9d9d" providerId="ADAL" clId="{ED41F75E-37AA-48C4-BD9C-4F0FB023EFD9}" dt="2024-09-26T16:58:06.801" v="593"/>
          <ac:picMkLst>
            <pc:docMk/>
            <pc:sldMk cId="1333489556" sldId="2076138267"/>
            <ac:picMk id="2" creationId="{E93FBAE3-F837-2935-5E2C-BC0779A4E414}"/>
          </ac:picMkLst>
        </pc:picChg>
        <pc:picChg chg="del">
          <ac:chgData name="Daniel Laskewitz" userId="004e9a81-59d4-47b4-8bee-4f6da7cf9d9d" providerId="ADAL" clId="{ED41F75E-37AA-48C4-BD9C-4F0FB023EFD9}" dt="2024-09-26T16:58:02.741" v="592" actId="478"/>
          <ac:picMkLst>
            <pc:docMk/>
            <pc:sldMk cId="1333489556" sldId="2076138267"/>
            <ac:picMk id="5" creationId="{5A770159-F4A0-3547-EB43-F523B49A2339}"/>
          </ac:picMkLst>
        </pc:picChg>
      </pc:sldChg>
      <pc:sldChg chg="addSp delSp modSp add mod">
        <pc:chgData name="Daniel Laskewitz" userId="004e9a81-59d4-47b4-8bee-4f6da7cf9d9d" providerId="ADAL" clId="{ED41F75E-37AA-48C4-BD9C-4F0FB023EFD9}" dt="2024-09-26T17:03:21.407" v="640" actId="20577"/>
        <pc:sldMkLst>
          <pc:docMk/>
          <pc:sldMk cId="2521697651" sldId="2076138268"/>
        </pc:sldMkLst>
        <pc:spChg chg="mod">
          <ac:chgData name="Daniel Laskewitz" userId="004e9a81-59d4-47b4-8bee-4f6da7cf9d9d" providerId="ADAL" clId="{ED41F75E-37AA-48C4-BD9C-4F0FB023EFD9}" dt="2024-09-26T17:03:21.407" v="640" actId="20577"/>
          <ac:spMkLst>
            <pc:docMk/>
            <pc:sldMk cId="2521697651" sldId="2076138268"/>
            <ac:spMk id="10" creationId="{4A52077E-02A5-801F-66AE-AF178434C3CE}"/>
          </ac:spMkLst>
        </pc:spChg>
        <pc:picChg chg="del">
          <ac:chgData name="Daniel Laskewitz" userId="004e9a81-59d4-47b4-8bee-4f6da7cf9d9d" providerId="ADAL" clId="{ED41F75E-37AA-48C4-BD9C-4F0FB023EFD9}" dt="2024-09-26T16:58:50.721" v="609" actId="478"/>
          <ac:picMkLst>
            <pc:docMk/>
            <pc:sldMk cId="2521697651" sldId="2076138268"/>
            <ac:picMk id="2" creationId="{5A533FBD-7F59-B520-8FE0-893FC21F8FF0}"/>
          </ac:picMkLst>
        </pc:picChg>
        <pc:picChg chg="add mod">
          <ac:chgData name="Daniel Laskewitz" userId="004e9a81-59d4-47b4-8bee-4f6da7cf9d9d" providerId="ADAL" clId="{ED41F75E-37AA-48C4-BD9C-4F0FB023EFD9}" dt="2024-09-26T16:58:51.132" v="610"/>
          <ac:picMkLst>
            <pc:docMk/>
            <pc:sldMk cId="2521697651" sldId="2076138268"/>
            <ac:picMk id="3" creationId="{42A0F08A-6166-8414-B21A-8D037028E460}"/>
          </ac:picMkLst>
        </pc:picChg>
      </pc:sldChg>
      <pc:sldChg chg="addSp delSp modSp add mod">
        <pc:chgData name="Daniel Laskewitz" userId="004e9a81-59d4-47b4-8bee-4f6da7cf9d9d" providerId="ADAL" clId="{ED41F75E-37AA-48C4-BD9C-4F0FB023EFD9}" dt="2024-09-26T17:03:36.373" v="646" actId="20577"/>
        <pc:sldMkLst>
          <pc:docMk/>
          <pc:sldMk cId="2427336706" sldId="2076138269"/>
        </pc:sldMkLst>
        <pc:spChg chg="add mod">
          <ac:chgData name="Daniel Laskewitz" userId="004e9a81-59d4-47b4-8bee-4f6da7cf9d9d" providerId="ADAL" clId="{ED41F75E-37AA-48C4-BD9C-4F0FB023EFD9}" dt="2024-09-26T16:59:41.860" v="617" actId="207"/>
          <ac:spMkLst>
            <pc:docMk/>
            <pc:sldMk cId="2427336706" sldId="2076138269"/>
            <ac:spMk id="5" creationId="{96418AFA-0810-018F-6EB6-74D34C6DE1D8}"/>
          </ac:spMkLst>
        </pc:spChg>
        <pc:spChg chg="mod">
          <ac:chgData name="Daniel Laskewitz" userId="004e9a81-59d4-47b4-8bee-4f6da7cf9d9d" providerId="ADAL" clId="{ED41F75E-37AA-48C4-BD9C-4F0FB023EFD9}" dt="2024-09-26T17:03:36.373" v="646" actId="20577"/>
          <ac:spMkLst>
            <pc:docMk/>
            <pc:sldMk cId="2427336706" sldId="2076138269"/>
            <ac:spMk id="10" creationId="{FB6F6C51-2C8E-3810-3F90-FFB2EABB32E2}"/>
          </ac:spMkLst>
        </pc:spChg>
        <pc:picChg chg="add mod">
          <ac:chgData name="Daniel Laskewitz" userId="004e9a81-59d4-47b4-8bee-4f6da7cf9d9d" providerId="ADAL" clId="{ED41F75E-37AA-48C4-BD9C-4F0FB023EFD9}" dt="2024-09-26T16:59:18.101" v="614"/>
          <ac:picMkLst>
            <pc:docMk/>
            <pc:sldMk cId="2427336706" sldId="2076138269"/>
            <ac:picMk id="2" creationId="{D4132FFD-5512-51E9-2B02-310BACA675E0}"/>
          </ac:picMkLst>
        </pc:picChg>
        <pc:picChg chg="del">
          <ac:chgData name="Daniel Laskewitz" userId="004e9a81-59d4-47b4-8bee-4f6da7cf9d9d" providerId="ADAL" clId="{ED41F75E-37AA-48C4-BD9C-4F0FB023EFD9}" dt="2024-09-26T16:59:17.335" v="613" actId="478"/>
          <ac:picMkLst>
            <pc:docMk/>
            <pc:sldMk cId="2427336706" sldId="2076138269"/>
            <ac:picMk id="3" creationId="{C9C58C2C-1041-9D8B-E19A-BE49B6D5083B}"/>
          </ac:picMkLst>
        </pc:picChg>
        <pc:picChg chg="add mod">
          <ac:chgData name="Daniel Laskewitz" userId="004e9a81-59d4-47b4-8bee-4f6da7cf9d9d" providerId="ADAL" clId="{ED41F75E-37AA-48C4-BD9C-4F0FB023EFD9}" dt="2024-09-26T16:59:18.101" v="614"/>
          <ac:picMkLst>
            <pc:docMk/>
            <pc:sldMk cId="2427336706" sldId="2076138269"/>
            <ac:picMk id="4" creationId="{F32B679B-2A7C-2F8E-51CF-D4A7CCBF4551}"/>
          </ac:picMkLst>
        </pc:picChg>
      </pc:sldChg>
      <pc:sldChg chg="addSp delSp modSp add mod">
        <pc:chgData name="Daniel Laskewitz" userId="004e9a81-59d4-47b4-8bee-4f6da7cf9d9d" providerId="ADAL" clId="{ED41F75E-37AA-48C4-BD9C-4F0FB023EFD9}" dt="2024-09-26T17:04:30.099" v="653"/>
        <pc:sldMkLst>
          <pc:docMk/>
          <pc:sldMk cId="2702598157" sldId="2076138270"/>
        </pc:sldMkLst>
        <pc:spChg chg="del">
          <ac:chgData name="Daniel Laskewitz" userId="004e9a81-59d4-47b4-8bee-4f6da7cf9d9d" providerId="ADAL" clId="{ED41F75E-37AA-48C4-BD9C-4F0FB023EFD9}" dt="2024-09-26T17:04:06.378" v="649" actId="478"/>
          <ac:spMkLst>
            <pc:docMk/>
            <pc:sldMk cId="2702598157" sldId="2076138270"/>
            <ac:spMk id="5" creationId="{4D3349D2-53B7-5462-9F94-E01C207DB530}"/>
          </ac:spMkLst>
        </pc:spChg>
        <pc:spChg chg="mod">
          <ac:chgData name="Daniel Laskewitz" userId="004e9a81-59d4-47b4-8bee-4f6da7cf9d9d" providerId="ADAL" clId="{ED41F75E-37AA-48C4-BD9C-4F0FB023EFD9}" dt="2024-09-26T17:04:30.099" v="653"/>
          <ac:spMkLst>
            <pc:docMk/>
            <pc:sldMk cId="2702598157" sldId="2076138270"/>
            <ac:spMk id="7" creationId="{05EA118D-2545-D906-8073-603DC7254EB5}"/>
          </ac:spMkLst>
        </pc:spChg>
        <pc:spChg chg="mod">
          <ac:chgData name="Daniel Laskewitz" userId="004e9a81-59d4-47b4-8bee-4f6da7cf9d9d" providerId="ADAL" clId="{ED41F75E-37AA-48C4-BD9C-4F0FB023EFD9}" dt="2024-09-26T17:04:25.302" v="652"/>
          <ac:spMkLst>
            <pc:docMk/>
            <pc:sldMk cId="2702598157" sldId="2076138270"/>
            <ac:spMk id="10" creationId="{F8FC0B67-9DD3-F08B-5723-5397DC5E2727}"/>
          </ac:spMkLst>
        </pc:spChg>
        <pc:grpChg chg="add mod">
          <ac:chgData name="Daniel Laskewitz" userId="004e9a81-59d4-47b4-8bee-4f6da7cf9d9d" providerId="ADAL" clId="{ED41F75E-37AA-48C4-BD9C-4F0FB023EFD9}" dt="2024-09-26T17:04:30.099" v="653"/>
          <ac:grpSpMkLst>
            <pc:docMk/>
            <pc:sldMk cId="2702598157" sldId="2076138270"/>
            <ac:grpSpMk id="3" creationId="{DA854C2A-652A-6AA4-EB5E-9011AE8251D6}"/>
          </ac:grpSpMkLst>
        </pc:grpChg>
        <pc:picChg chg="del">
          <ac:chgData name="Daniel Laskewitz" userId="004e9a81-59d4-47b4-8bee-4f6da7cf9d9d" providerId="ADAL" clId="{ED41F75E-37AA-48C4-BD9C-4F0FB023EFD9}" dt="2024-09-26T17:04:04.537" v="648" actId="478"/>
          <ac:picMkLst>
            <pc:docMk/>
            <pc:sldMk cId="2702598157" sldId="2076138270"/>
            <ac:picMk id="2" creationId="{F06AD928-02D5-8B08-9F7B-403AE484193C}"/>
          </ac:picMkLst>
        </pc:picChg>
        <pc:picChg chg="del">
          <ac:chgData name="Daniel Laskewitz" userId="004e9a81-59d4-47b4-8bee-4f6da7cf9d9d" providerId="ADAL" clId="{ED41F75E-37AA-48C4-BD9C-4F0FB023EFD9}" dt="2024-09-26T17:04:04.537" v="648" actId="478"/>
          <ac:picMkLst>
            <pc:docMk/>
            <pc:sldMk cId="2702598157" sldId="2076138270"/>
            <ac:picMk id="4" creationId="{A2E4DBD1-5074-422F-5AE0-F9EB0887319C}"/>
          </ac:picMkLst>
        </pc:picChg>
        <pc:picChg chg="mod">
          <ac:chgData name="Daniel Laskewitz" userId="004e9a81-59d4-47b4-8bee-4f6da7cf9d9d" providerId="ADAL" clId="{ED41F75E-37AA-48C4-BD9C-4F0FB023EFD9}" dt="2024-09-26T17:04:30.099" v="653"/>
          <ac:picMkLst>
            <pc:docMk/>
            <pc:sldMk cId="2702598157" sldId="2076138270"/>
            <ac:picMk id="6" creationId="{02A2469B-51B0-D5EA-A740-B767B9F46A7B}"/>
          </ac:picMkLst>
        </pc:picChg>
      </pc:sldChg>
      <pc:sldChg chg="addSp delSp modSp add mod">
        <pc:chgData name="Daniel Laskewitz" userId="004e9a81-59d4-47b4-8bee-4f6da7cf9d9d" providerId="ADAL" clId="{ED41F75E-37AA-48C4-BD9C-4F0FB023EFD9}" dt="2024-09-26T17:04:48.582" v="656"/>
        <pc:sldMkLst>
          <pc:docMk/>
          <pc:sldMk cId="3203772121" sldId="2076138271"/>
        </pc:sldMkLst>
        <pc:grpChg chg="del">
          <ac:chgData name="Daniel Laskewitz" userId="004e9a81-59d4-47b4-8bee-4f6da7cf9d9d" providerId="ADAL" clId="{ED41F75E-37AA-48C4-BD9C-4F0FB023EFD9}" dt="2024-09-26T17:04:48.116" v="655" actId="478"/>
          <ac:grpSpMkLst>
            <pc:docMk/>
            <pc:sldMk cId="3203772121" sldId="2076138271"/>
            <ac:grpSpMk id="3" creationId="{0F51324F-42C7-AE9C-3395-0371F196802F}"/>
          </ac:grpSpMkLst>
        </pc:grpChg>
        <pc:picChg chg="add mod">
          <ac:chgData name="Daniel Laskewitz" userId="004e9a81-59d4-47b4-8bee-4f6da7cf9d9d" providerId="ADAL" clId="{ED41F75E-37AA-48C4-BD9C-4F0FB023EFD9}" dt="2024-09-26T17:04:48.582" v="656"/>
          <ac:picMkLst>
            <pc:docMk/>
            <pc:sldMk cId="3203772121" sldId="2076138271"/>
            <ac:picMk id="2" creationId="{15BE627F-5B73-7374-98F5-276C1B9AE02F}"/>
          </ac:picMkLst>
        </pc:picChg>
      </pc:sldChg>
      <pc:sldChg chg="addSp delSp modSp add mod">
        <pc:chgData name="Daniel Laskewitz" userId="004e9a81-59d4-47b4-8bee-4f6da7cf9d9d" providerId="ADAL" clId="{ED41F75E-37AA-48C4-BD9C-4F0FB023EFD9}" dt="2024-09-26T17:05:07.825" v="662"/>
        <pc:sldMkLst>
          <pc:docMk/>
          <pc:sldMk cId="4032295462" sldId="2076138272"/>
        </pc:sldMkLst>
        <pc:spChg chg="add del">
          <ac:chgData name="Daniel Laskewitz" userId="004e9a81-59d4-47b4-8bee-4f6da7cf9d9d" providerId="ADAL" clId="{ED41F75E-37AA-48C4-BD9C-4F0FB023EFD9}" dt="2024-09-26T17:05:02.120" v="660" actId="22"/>
          <ac:spMkLst>
            <pc:docMk/>
            <pc:sldMk cId="4032295462" sldId="2076138272"/>
            <ac:spMk id="4" creationId="{69EC47BA-C80E-87A6-963C-717FF2632395}"/>
          </ac:spMkLst>
        </pc:spChg>
        <pc:spChg chg="mod">
          <ac:chgData name="Daniel Laskewitz" userId="004e9a81-59d4-47b4-8bee-4f6da7cf9d9d" providerId="ADAL" clId="{ED41F75E-37AA-48C4-BD9C-4F0FB023EFD9}" dt="2024-09-26T17:05:03.757" v="661"/>
          <ac:spMkLst>
            <pc:docMk/>
            <pc:sldMk cId="4032295462" sldId="2076138272"/>
            <ac:spMk id="10" creationId="{F5213389-5B3A-8321-BC99-88CB510A6306}"/>
          </ac:spMkLst>
        </pc:spChg>
        <pc:picChg chg="del">
          <ac:chgData name="Daniel Laskewitz" userId="004e9a81-59d4-47b4-8bee-4f6da7cf9d9d" providerId="ADAL" clId="{ED41F75E-37AA-48C4-BD9C-4F0FB023EFD9}" dt="2024-09-26T17:05:00.597" v="658" actId="478"/>
          <ac:picMkLst>
            <pc:docMk/>
            <pc:sldMk cId="4032295462" sldId="2076138272"/>
            <ac:picMk id="2" creationId="{FA91EAF1-E37D-1956-FA30-A36502D5EFBF}"/>
          </ac:picMkLst>
        </pc:picChg>
        <pc:picChg chg="add mod">
          <ac:chgData name="Daniel Laskewitz" userId="004e9a81-59d4-47b4-8bee-4f6da7cf9d9d" providerId="ADAL" clId="{ED41F75E-37AA-48C4-BD9C-4F0FB023EFD9}" dt="2024-09-26T17:05:07.825" v="662"/>
          <ac:picMkLst>
            <pc:docMk/>
            <pc:sldMk cId="4032295462" sldId="2076138272"/>
            <ac:picMk id="5" creationId="{2CE875E2-99CB-CCE3-DDBE-BF46A86E4FFC}"/>
          </ac:picMkLst>
        </pc:picChg>
      </pc:sldChg>
      <pc:sldChg chg="addSp delSp modSp add mod">
        <pc:chgData name="Daniel Laskewitz" userId="004e9a81-59d4-47b4-8bee-4f6da7cf9d9d" providerId="ADAL" clId="{ED41F75E-37AA-48C4-BD9C-4F0FB023EFD9}" dt="2024-09-26T17:06:11.125" v="666"/>
        <pc:sldMkLst>
          <pc:docMk/>
          <pc:sldMk cId="202878450" sldId="2076138273"/>
        </pc:sldMkLst>
        <pc:spChg chg="mod">
          <ac:chgData name="Daniel Laskewitz" userId="004e9a81-59d4-47b4-8bee-4f6da7cf9d9d" providerId="ADAL" clId="{ED41F75E-37AA-48C4-BD9C-4F0FB023EFD9}" dt="2024-09-26T17:06:04.839" v="664"/>
          <ac:spMkLst>
            <pc:docMk/>
            <pc:sldMk cId="202878450" sldId="2076138273"/>
            <ac:spMk id="10" creationId="{140619B7-1987-7DAE-8A83-C5CE2C7293C7}"/>
          </ac:spMkLst>
        </pc:spChg>
        <pc:picChg chg="add mod">
          <ac:chgData name="Daniel Laskewitz" userId="004e9a81-59d4-47b4-8bee-4f6da7cf9d9d" providerId="ADAL" clId="{ED41F75E-37AA-48C4-BD9C-4F0FB023EFD9}" dt="2024-09-26T17:06:11.125" v="666"/>
          <ac:picMkLst>
            <pc:docMk/>
            <pc:sldMk cId="202878450" sldId="2076138273"/>
            <ac:picMk id="2" creationId="{480CBB7A-CA02-C458-9DBE-918A30F0645A}"/>
          </ac:picMkLst>
        </pc:picChg>
        <pc:picChg chg="del">
          <ac:chgData name="Daniel Laskewitz" userId="004e9a81-59d4-47b4-8bee-4f6da7cf9d9d" providerId="ADAL" clId="{ED41F75E-37AA-48C4-BD9C-4F0FB023EFD9}" dt="2024-09-26T17:06:10.671" v="665" actId="478"/>
          <ac:picMkLst>
            <pc:docMk/>
            <pc:sldMk cId="202878450" sldId="2076138273"/>
            <ac:picMk id="5" creationId="{4C321BFB-0BE3-A29B-4F48-81086EDA79B7}"/>
          </ac:picMkLst>
        </pc:picChg>
      </pc:sldChg>
      <pc:sldChg chg="addSp delSp modSp add mod">
        <pc:chgData name="Daniel Laskewitz" userId="004e9a81-59d4-47b4-8bee-4f6da7cf9d9d" providerId="ADAL" clId="{ED41F75E-37AA-48C4-BD9C-4F0FB023EFD9}" dt="2024-09-26T17:42:05.614" v="672"/>
        <pc:sldMkLst>
          <pc:docMk/>
          <pc:sldMk cId="4226057873" sldId="2076138274"/>
        </pc:sldMkLst>
        <pc:spChg chg="add del">
          <ac:chgData name="Daniel Laskewitz" userId="004e9a81-59d4-47b4-8bee-4f6da7cf9d9d" providerId="ADAL" clId="{ED41F75E-37AA-48C4-BD9C-4F0FB023EFD9}" dt="2024-09-26T17:06:23.640" v="670" actId="22"/>
          <ac:spMkLst>
            <pc:docMk/>
            <pc:sldMk cId="4226057873" sldId="2076138274"/>
            <ac:spMk id="4" creationId="{75D2F1E1-1579-6846-4170-B45E4E9AC554}"/>
          </ac:spMkLst>
        </pc:spChg>
        <pc:spChg chg="mod">
          <ac:chgData name="Daniel Laskewitz" userId="004e9a81-59d4-47b4-8bee-4f6da7cf9d9d" providerId="ADAL" clId="{ED41F75E-37AA-48C4-BD9C-4F0FB023EFD9}" dt="2024-09-26T17:06:25.122" v="671"/>
          <ac:spMkLst>
            <pc:docMk/>
            <pc:sldMk cId="4226057873" sldId="2076138274"/>
            <ac:spMk id="10" creationId="{3503ED68-1E0F-B5B2-0E52-918E4EEB3D53}"/>
          </ac:spMkLst>
        </pc:spChg>
        <pc:picChg chg="del">
          <ac:chgData name="Daniel Laskewitz" userId="004e9a81-59d4-47b4-8bee-4f6da7cf9d9d" providerId="ADAL" clId="{ED41F75E-37AA-48C4-BD9C-4F0FB023EFD9}" dt="2024-09-26T17:06:22.115" v="668" actId="478"/>
          <ac:picMkLst>
            <pc:docMk/>
            <pc:sldMk cId="4226057873" sldId="2076138274"/>
            <ac:picMk id="2" creationId="{F35B38BD-2A90-F3EE-4324-564DEA006C0F}"/>
          </ac:picMkLst>
        </pc:picChg>
        <pc:picChg chg="add mod">
          <ac:chgData name="Daniel Laskewitz" userId="004e9a81-59d4-47b4-8bee-4f6da7cf9d9d" providerId="ADAL" clId="{ED41F75E-37AA-48C4-BD9C-4F0FB023EFD9}" dt="2024-09-26T17:42:05.614" v="672"/>
          <ac:picMkLst>
            <pc:docMk/>
            <pc:sldMk cId="4226057873" sldId="2076138274"/>
            <ac:picMk id="5" creationId="{B99B1A5E-6DDC-3592-C9C9-119499A257FA}"/>
          </ac:picMkLst>
        </pc:picChg>
      </pc:sldChg>
      <pc:sldChg chg="addSp delSp modSp add">
        <pc:chgData name="Daniel Laskewitz" userId="004e9a81-59d4-47b4-8bee-4f6da7cf9d9d" providerId="ADAL" clId="{ED41F75E-37AA-48C4-BD9C-4F0FB023EFD9}" dt="2024-09-26T17:42:25.794" v="676"/>
        <pc:sldMkLst>
          <pc:docMk/>
          <pc:sldMk cId="507204489" sldId="2076138275"/>
        </pc:sldMkLst>
        <pc:picChg chg="add mod">
          <ac:chgData name="Daniel Laskewitz" userId="004e9a81-59d4-47b4-8bee-4f6da7cf9d9d" providerId="ADAL" clId="{ED41F75E-37AA-48C4-BD9C-4F0FB023EFD9}" dt="2024-09-26T17:42:21.250" v="675"/>
          <ac:picMkLst>
            <pc:docMk/>
            <pc:sldMk cId="507204489" sldId="2076138275"/>
            <ac:picMk id="2" creationId="{A8B4FCD0-7741-9B3E-B29E-D20739713B46}"/>
          </ac:picMkLst>
        </pc:picChg>
        <pc:picChg chg="add mod">
          <ac:chgData name="Daniel Laskewitz" userId="004e9a81-59d4-47b4-8bee-4f6da7cf9d9d" providerId="ADAL" clId="{ED41F75E-37AA-48C4-BD9C-4F0FB023EFD9}" dt="2024-09-26T17:42:25.794" v="676"/>
          <ac:picMkLst>
            <pc:docMk/>
            <pc:sldMk cId="507204489" sldId="2076138275"/>
            <ac:picMk id="3" creationId="{8444D696-D9D6-A49B-B0F7-46EA15D30033}"/>
          </ac:picMkLst>
        </pc:picChg>
        <pc:picChg chg="del">
          <ac:chgData name="Daniel Laskewitz" userId="004e9a81-59d4-47b4-8bee-4f6da7cf9d9d" providerId="ADAL" clId="{ED41F75E-37AA-48C4-BD9C-4F0FB023EFD9}" dt="2024-09-26T17:42:20.762" v="674" actId="478"/>
          <ac:picMkLst>
            <pc:docMk/>
            <pc:sldMk cId="507204489" sldId="2076138275"/>
            <ac:picMk id="5" creationId="{E67F527F-3BC6-F81C-2011-C9D0E4CEAD99}"/>
          </ac:picMkLst>
        </pc:picChg>
      </pc:sldChg>
      <pc:sldChg chg="addSp delSp modSp add mod">
        <pc:chgData name="Daniel Laskewitz" userId="004e9a81-59d4-47b4-8bee-4f6da7cf9d9d" providerId="ADAL" clId="{ED41F75E-37AA-48C4-BD9C-4F0FB023EFD9}" dt="2024-09-26T17:43:09.619" v="713" actId="207"/>
        <pc:sldMkLst>
          <pc:docMk/>
          <pc:sldMk cId="3469024940" sldId="2076138276"/>
        </pc:sldMkLst>
        <pc:spChg chg="mod">
          <ac:chgData name="Daniel Laskewitz" userId="004e9a81-59d4-47b4-8bee-4f6da7cf9d9d" providerId="ADAL" clId="{ED41F75E-37AA-48C4-BD9C-4F0FB023EFD9}" dt="2024-09-26T17:43:03.100" v="712"/>
          <ac:spMkLst>
            <pc:docMk/>
            <pc:sldMk cId="3469024940" sldId="2076138276"/>
            <ac:spMk id="6" creationId="{018D3BF2-61DC-7A23-9B32-F0510E352992}"/>
          </ac:spMkLst>
        </pc:spChg>
        <pc:spChg chg="add mod">
          <ac:chgData name="Daniel Laskewitz" userId="004e9a81-59d4-47b4-8bee-4f6da7cf9d9d" providerId="ADAL" clId="{ED41F75E-37AA-48C4-BD9C-4F0FB023EFD9}" dt="2024-09-26T17:43:09.619" v="713" actId="207"/>
          <ac:spMkLst>
            <pc:docMk/>
            <pc:sldMk cId="3469024940" sldId="2076138276"/>
            <ac:spMk id="7" creationId="{C14BCFF8-5AA9-CDB6-D83A-6743F328615A}"/>
          </ac:spMkLst>
        </pc:spChg>
        <pc:spChg chg="mod">
          <ac:chgData name="Daniel Laskewitz" userId="004e9a81-59d4-47b4-8bee-4f6da7cf9d9d" providerId="ADAL" clId="{ED41F75E-37AA-48C4-BD9C-4F0FB023EFD9}" dt="2024-09-26T17:43:00.216" v="710" actId="20577"/>
          <ac:spMkLst>
            <pc:docMk/>
            <pc:sldMk cId="3469024940" sldId="2076138276"/>
            <ac:spMk id="10" creationId="{11FF7866-7E83-F1C7-E03A-081DBFB56093}"/>
          </ac:spMkLst>
        </pc:spChg>
        <pc:grpChg chg="add mod">
          <ac:chgData name="Daniel Laskewitz" userId="004e9a81-59d4-47b4-8bee-4f6da7cf9d9d" providerId="ADAL" clId="{ED41F75E-37AA-48C4-BD9C-4F0FB023EFD9}" dt="2024-09-26T17:43:03.100" v="712"/>
          <ac:grpSpMkLst>
            <pc:docMk/>
            <pc:sldMk cId="3469024940" sldId="2076138276"/>
            <ac:grpSpMk id="4" creationId="{5031110E-6935-B84A-B5DF-7652570A3A37}"/>
          </ac:grpSpMkLst>
        </pc:grpChg>
        <pc:picChg chg="del">
          <ac:chgData name="Daniel Laskewitz" userId="004e9a81-59d4-47b4-8bee-4f6da7cf9d9d" providerId="ADAL" clId="{ED41F75E-37AA-48C4-BD9C-4F0FB023EFD9}" dt="2024-09-26T17:43:02.712" v="711" actId="478"/>
          <ac:picMkLst>
            <pc:docMk/>
            <pc:sldMk cId="3469024940" sldId="2076138276"/>
            <ac:picMk id="2" creationId="{700D7A12-9AFB-9BB6-5070-EDF4AAD1B51E}"/>
          </ac:picMkLst>
        </pc:picChg>
        <pc:picChg chg="del">
          <ac:chgData name="Daniel Laskewitz" userId="004e9a81-59d4-47b4-8bee-4f6da7cf9d9d" providerId="ADAL" clId="{ED41F75E-37AA-48C4-BD9C-4F0FB023EFD9}" dt="2024-09-26T17:43:02.712" v="711" actId="478"/>
          <ac:picMkLst>
            <pc:docMk/>
            <pc:sldMk cId="3469024940" sldId="2076138276"/>
            <ac:picMk id="3" creationId="{779423DA-B31B-838C-DF26-F2BA54FEEC48}"/>
          </ac:picMkLst>
        </pc:picChg>
        <pc:picChg chg="mod">
          <ac:chgData name="Daniel Laskewitz" userId="004e9a81-59d4-47b4-8bee-4f6da7cf9d9d" providerId="ADAL" clId="{ED41F75E-37AA-48C4-BD9C-4F0FB023EFD9}" dt="2024-09-26T17:43:03.100" v="712"/>
          <ac:picMkLst>
            <pc:docMk/>
            <pc:sldMk cId="3469024940" sldId="2076138276"/>
            <ac:picMk id="5" creationId="{9A7E3331-ED2B-DFC9-55E8-C0881DF5027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D9FEDD-C978-AAFB-8403-B15F9F6CFB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2C3DD-3244-F357-5C9B-05FEE6261A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B17F8-FBCE-4139-93C4-FF4D107C7494}" type="datetimeFigureOut">
              <a:rPr lang="nb-NO" smtClean="0"/>
              <a:t>27.09.2024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AC7A4-96EE-9587-7618-F09CC55178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790AD-8297-C3DC-AA86-31633442A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9F8FD-D510-4F21-A09A-DB2ED514F3D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565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2BADD-CBE1-4CD0-85C7-95016071AA15}" type="datetimeFigureOut">
              <a:rPr lang="nb-NO" smtClean="0"/>
              <a:t>27.09.2024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AC0B2-63C9-4554-BD8D-6E9AC101EA5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430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https://aka.ms/cc/create-ai-plugin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2531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90472-9A39-09CD-2000-A97CBFC39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35B8A-F025-601B-23E9-489F30260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7B8F6-E4AD-0DD4-87C7-2221A5A63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759BA-EF25-DAD1-2251-C8C36F727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16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348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17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68875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BEE9-B42E-2D8D-F72B-DB53BFEF8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CE19C-6FCA-DB10-30AC-6EEF94EAB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1ABBF-CA98-DB51-961A-586C07A52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015A6-6924-20F3-A72A-3A9ACB434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3150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Please</a:t>
            </a:r>
            <a:r>
              <a:rPr lang="nb-NO"/>
              <a:t> </a:t>
            </a:r>
            <a:r>
              <a:rPr lang="nb-NO" err="1"/>
              <a:t>scan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QR </a:t>
            </a:r>
            <a:r>
              <a:rPr lang="nb-NO" err="1"/>
              <a:t>code</a:t>
            </a:r>
            <a:r>
              <a:rPr lang="nb-NO"/>
              <a:t> in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room</a:t>
            </a:r>
            <a:r>
              <a:rPr lang="nb-NO"/>
              <a:t> to </a:t>
            </a:r>
            <a:r>
              <a:rPr lang="nb-NO" err="1"/>
              <a:t>give</a:t>
            </a:r>
            <a:r>
              <a:rPr lang="nb-NO"/>
              <a:t> feedback. </a:t>
            </a:r>
          </a:p>
          <a:p>
            <a:r>
              <a:rPr lang="nb-NO"/>
              <a:t>Room </a:t>
            </a:r>
            <a:r>
              <a:rPr lang="nb-NO" err="1"/>
              <a:t>responsible</a:t>
            </a:r>
            <a:r>
              <a:rPr lang="nb-NO"/>
              <a:t> </a:t>
            </a:r>
            <a:r>
              <a:rPr lang="nb-NO" err="1"/>
              <a:t>will</a:t>
            </a:r>
            <a:r>
              <a:rPr lang="nb-NO"/>
              <a:t> support </a:t>
            </a:r>
            <a:r>
              <a:rPr lang="nb-NO" err="1"/>
              <a:t>us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a QR </a:t>
            </a:r>
            <a:r>
              <a:rPr lang="nb-NO" err="1"/>
              <a:t>code</a:t>
            </a:r>
            <a:r>
              <a:rPr lang="nb-NO"/>
              <a:t> – or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App to </a:t>
            </a:r>
            <a:r>
              <a:rPr lang="nb-NO" err="1"/>
              <a:t>find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session</a:t>
            </a:r>
            <a:r>
              <a:rPr lang="nb-NO"/>
              <a:t>!</a:t>
            </a:r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6234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png"/><Relationship Id="rId18" Type="http://schemas.openxmlformats.org/officeDocument/2006/relationships/image" Target="../media/image12.png"/><Relationship Id="rId3" Type="http://schemas.openxmlformats.org/officeDocument/2006/relationships/image" Target="../media/image22.png"/><Relationship Id="rId21" Type="http://schemas.openxmlformats.org/officeDocument/2006/relationships/image" Target="../media/image16.png"/><Relationship Id="rId7" Type="http://schemas.openxmlformats.org/officeDocument/2006/relationships/image" Target="../media/image8.png"/><Relationship Id="rId12" Type="http://schemas.openxmlformats.org/officeDocument/2006/relationships/image" Target="../media/image27.png"/><Relationship Id="rId17" Type="http://schemas.openxmlformats.org/officeDocument/2006/relationships/image" Target="../media/image11.png"/><Relationship Id="rId2" Type="http://schemas.openxmlformats.org/officeDocument/2006/relationships/image" Target="../media/image21.pn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4.png"/><Relationship Id="rId15" Type="http://schemas.openxmlformats.org/officeDocument/2006/relationships/image" Target="../media/image9.png"/><Relationship Id="rId10" Type="http://schemas.openxmlformats.org/officeDocument/2006/relationships/image" Target="../media/image25.png"/><Relationship Id="rId19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6.png"/><Relationship Id="rId22" Type="http://schemas.openxmlformats.org/officeDocument/2006/relationships/image" Target="../media/image17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rdic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dic Summit logo">
            <a:extLst>
              <a:ext uri="{FF2B5EF4-FFF2-40B4-BE49-F238E27FC236}">
                <a16:creationId xmlns:a16="http://schemas.microsoft.com/office/drawing/2014/main" id="{050B9CCD-06C5-EED8-941A-A5F7A1E3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3318"/>
            <a:ext cx="12192000" cy="5041392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528DC-6B10-5FC8-6BA2-88CC92484938}"/>
              </a:ext>
            </a:extLst>
          </p:cNvPr>
          <p:cNvSpPr txBox="1"/>
          <p:nvPr userDrawn="1"/>
        </p:nvSpPr>
        <p:spPr>
          <a:xfrm>
            <a:off x="0" y="5352720"/>
            <a:ext cx="12192000" cy="15052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Oslo – 28th September 2024</a:t>
            </a:r>
          </a:p>
        </p:txBody>
      </p:sp>
    </p:spTree>
    <p:extLst>
      <p:ext uri="{BB962C8B-B14F-4D97-AF65-F5344CB8AC3E}">
        <p14:creationId xmlns:p14="http://schemas.microsoft.com/office/powerpoint/2010/main" val="232163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8984C7-EB4A-B02E-1015-174960C45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88000"/>
            <a:ext cx="55980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0BB459E-95C4-60CB-CAD8-51E1614C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800" y="1188000"/>
            <a:ext cx="55980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40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8984C7-EB4A-B02E-1015-174960C45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2800"/>
            <a:ext cx="5598000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0BB459E-95C4-60CB-CAD8-51E1614C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800" y="1522800"/>
            <a:ext cx="5598000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84AA8D-7437-9A92-8142-3E479E502A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8" y="1065600"/>
            <a:ext cx="55978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276CFD-4FE4-4946-8643-E74CB5B44D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8948" y="1065600"/>
            <a:ext cx="55978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0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4492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ECD997-B110-13A5-7779-15844810E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1996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4D1F1C9-359E-0A1E-8D0F-4A7A68592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8" y="1065600"/>
            <a:ext cx="111994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94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519E2-0889-62F5-38A7-4A978B4073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021" y="58191"/>
            <a:ext cx="11972925" cy="6124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4C6A6-0DC0-1D29-0298-4B1F866B7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31944" r="24980" b="33722"/>
          <a:stretch/>
        </p:blipFill>
        <p:spPr>
          <a:xfrm>
            <a:off x="10512742" y="2904222"/>
            <a:ext cx="1289682" cy="4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833B4-0A58-3C36-1C1A-2DAD8322A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b="15280"/>
          <a:stretch/>
        </p:blipFill>
        <p:spPr>
          <a:xfrm>
            <a:off x="5164685" y="2811269"/>
            <a:ext cx="2084463" cy="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28F81-DAB1-4127-62C2-45161DF9C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7348" y="4615665"/>
            <a:ext cx="878520" cy="488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BC8A9-5595-42BA-F282-021C60F9CB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2359" y="4696515"/>
            <a:ext cx="1082464" cy="520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FD1C1-265C-3B01-C794-7C73E6207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27815" r="19406" b="43155"/>
          <a:stretch/>
        </p:blipFill>
        <p:spPr>
          <a:xfrm>
            <a:off x="9934970" y="3618055"/>
            <a:ext cx="1825734" cy="540000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7BC6CF5-692F-BEF6-989A-A3A0D16062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6" y="2888641"/>
            <a:ext cx="2431618" cy="540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7CD2346-83CF-AADC-7A97-527B3D637F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8214" y="2914862"/>
            <a:ext cx="1409451" cy="3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A7A-5DD3-46D3-6F76-B3ED43291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55401" r="15078" b="29048"/>
          <a:stretch/>
        </p:blipFill>
        <p:spPr>
          <a:xfrm>
            <a:off x="7716168" y="2872988"/>
            <a:ext cx="2357533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1B4766-F780-0B04-C618-03EAAA06A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25776" r="15417" b="46018"/>
          <a:stretch/>
        </p:blipFill>
        <p:spPr>
          <a:xfrm>
            <a:off x="375224" y="3618055"/>
            <a:ext cx="2172550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E8A6D-AA7E-8968-21DD-121358C1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53536" r="18240" b="28250"/>
          <a:stretch/>
        </p:blipFill>
        <p:spPr>
          <a:xfrm>
            <a:off x="6839617" y="3581649"/>
            <a:ext cx="1898865" cy="540000"/>
          </a:xfrm>
          <a:prstGeom prst="rect">
            <a:avLst/>
          </a:prstGeom>
        </p:spPr>
      </p:pic>
      <p:grpSp>
        <p:nvGrpSpPr>
          <p:cNvPr id="15" name="Picture 13">
            <a:extLst>
              <a:ext uri="{FF2B5EF4-FFF2-40B4-BE49-F238E27FC236}">
                <a16:creationId xmlns:a16="http://schemas.microsoft.com/office/drawing/2014/main" id="{030F7256-8271-C916-EC5E-5626E8756D25}"/>
              </a:ext>
            </a:extLst>
          </p:cNvPr>
          <p:cNvGrpSpPr/>
          <p:nvPr userDrawn="1"/>
        </p:nvGrpSpPr>
        <p:grpSpPr>
          <a:xfrm>
            <a:off x="398954" y="4824238"/>
            <a:ext cx="1301903" cy="224728"/>
            <a:chOff x="2004770" y="3986902"/>
            <a:chExt cx="2564763" cy="475281"/>
          </a:xfrm>
          <a:solidFill>
            <a:schemeClr val="bg2">
              <a:lumMod val="25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B1014A-C4EE-E75C-5649-00900DAE9CBF}"/>
                </a:ext>
              </a:extLst>
            </p:cNvPr>
            <p:cNvSpPr/>
            <p:nvPr/>
          </p:nvSpPr>
          <p:spPr>
            <a:xfrm>
              <a:off x="2004770" y="4096861"/>
              <a:ext cx="250448" cy="365322"/>
            </a:xfrm>
            <a:custGeom>
              <a:avLst/>
              <a:gdLst>
                <a:gd name="connsiteX0" fmla="*/ 246050 w 250448"/>
                <a:gd name="connsiteY0" fmla="*/ 10090 h 365322"/>
                <a:gd name="connsiteX1" fmla="*/ 250448 w 250448"/>
                <a:gd name="connsiteY1" fmla="*/ 21474 h 365322"/>
                <a:gd name="connsiteX2" fmla="*/ 250448 w 250448"/>
                <a:gd name="connsiteY2" fmla="*/ 240358 h 365322"/>
                <a:gd name="connsiteX3" fmla="*/ 234148 w 250448"/>
                <a:gd name="connsiteY3" fmla="*/ 307885 h 365322"/>
                <a:gd name="connsiteX4" fmla="*/ 189130 w 250448"/>
                <a:gd name="connsiteY4" fmla="*/ 350575 h 365322"/>
                <a:gd name="connsiteX5" fmla="*/ 123672 w 250448"/>
                <a:gd name="connsiteY5" fmla="*/ 365323 h 365322"/>
                <a:gd name="connsiteX6" fmla="*/ 86415 w 250448"/>
                <a:gd name="connsiteY6" fmla="*/ 360666 h 365322"/>
                <a:gd name="connsiteX7" fmla="*/ 53039 w 250448"/>
                <a:gd name="connsiteY7" fmla="*/ 349023 h 365322"/>
                <a:gd name="connsiteX8" fmla="*/ 36998 w 250448"/>
                <a:gd name="connsiteY8" fmla="*/ 334275 h 365322"/>
                <a:gd name="connsiteX9" fmla="*/ 33376 w 250448"/>
                <a:gd name="connsiteY9" fmla="*/ 326255 h 365322"/>
                <a:gd name="connsiteX10" fmla="*/ 38033 w 250448"/>
                <a:gd name="connsiteY10" fmla="*/ 318234 h 365322"/>
                <a:gd name="connsiteX11" fmla="*/ 43207 w 250448"/>
                <a:gd name="connsiteY11" fmla="*/ 316682 h 365322"/>
                <a:gd name="connsiteX12" fmla="*/ 54850 w 250448"/>
                <a:gd name="connsiteY12" fmla="*/ 320304 h 365322"/>
                <a:gd name="connsiteX13" fmla="*/ 65458 w 250448"/>
                <a:gd name="connsiteY13" fmla="*/ 324961 h 365322"/>
                <a:gd name="connsiteX14" fmla="*/ 124189 w 250448"/>
                <a:gd name="connsiteY14" fmla="*/ 337121 h 365322"/>
                <a:gd name="connsiteX15" fmla="*/ 194563 w 250448"/>
                <a:gd name="connsiteY15" fmla="*/ 311507 h 365322"/>
                <a:gd name="connsiteX16" fmla="*/ 220177 w 250448"/>
                <a:gd name="connsiteY16" fmla="*/ 242427 h 365322"/>
                <a:gd name="connsiteX17" fmla="*/ 220177 w 250448"/>
                <a:gd name="connsiteY17" fmla="*/ 210863 h 365322"/>
                <a:gd name="connsiteX18" fmla="*/ 180333 w 250448"/>
                <a:gd name="connsiteY18" fmla="*/ 253553 h 365322"/>
                <a:gd name="connsiteX19" fmla="*/ 123154 w 250448"/>
                <a:gd name="connsiteY19" fmla="*/ 269076 h 365322"/>
                <a:gd name="connsiteX20" fmla="*/ 60283 w 250448"/>
                <a:gd name="connsiteY20" fmla="*/ 251742 h 365322"/>
                <a:gd name="connsiteX21" fmla="*/ 16041 w 250448"/>
                <a:gd name="connsiteY21" fmla="*/ 203618 h 365322"/>
                <a:gd name="connsiteX22" fmla="*/ 0 w 250448"/>
                <a:gd name="connsiteY22" fmla="*/ 134279 h 365322"/>
                <a:gd name="connsiteX23" fmla="*/ 16041 w 250448"/>
                <a:gd name="connsiteY23" fmla="*/ 65458 h 365322"/>
                <a:gd name="connsiteX24" fmla="*/ 60283 w 250448"/>
                <a:gd name="connsiteY24" fmla="*/ 17335 h 365322"/>
                <a:gd name="connsiteX25" fmla="*/ 122637 w 250448"/>
                <a:gd name="connsiteY25" fmla="*/ 0 h 365322"/>
                <a:gd name="connsiteX26" fmla="*/ 181109 w 250448"/>
                <a:gd name="connsiteY26" fmla="*/ 15782 h 365322"/>
                <a:gd name="connsiteX27" fmla="*/ 220177 w 250448"/>
                <a:gd name="connsiteY27" fmla="*/ 53815 h 365322"/>
                <a:gd name="connsiteX28" fmla="*/ 220177 w 250448"/>
                <a:gd name="connsiteY28" fmla="*/ 21474 h 365322"/>
                <a:gd name="connsiteX29" fmla="*/ 224575 w 250448"/>
                <a:gd name="connsiteY29" fmla="*/ 10349 h 365322"/>
                <a:gd name="connsiteX30" fmla="*/ 235442 w 250448"/>
                <a:gd name="connsiteY30" fmla="*/ 5692 h 365322"/>
                <a:gd name="connsiteX31" fmla="*/ 246050 w 250448"/>
                <a:gd name="connsiteY31" fmla="*/ 10090 h 365322"/>
                <a:gd name="connsiteX32" fmla="*/ 175417 w 250448"/>
                <a:gd name="connsiteY32" fmla="*/ 227162 h 365322"/>
                <a:gd name="connsiteX33" fmla="*/ 209828 w 250448"/>
                <a:gd name="connsiteY33" fmla="*/ 189388 h 365322"/>
                <a:gd name="connsiteX34" fmla="*/ 222247 w 250448"/>
                <a:gd name="connsiteY34" fmla="*/ 134021 h 365322"/>
                <a:gd name="connsiteX35" fmla="*/ 209828 w 250448"/>
                <a:gd name="connsiteY35" fmla="*/ 78912 h 365322"/>
                <a:gd name="connsiteX36" fmla="*/ 175417 w 250448"/>
                <a:gd name="connsiteY36" fmla="*/ 41396 h 365322"/>
                <a:gd name="connsiteX37" fmla="*/ 125741 w 250448"/>
                <a:gd name="connsiteY37" fmla="*/ 27943 h 365322"/>
                <a:gd name="connsiteX38" fmla="*/ 76583 w 250448"/>
                <a:gd name="connsiteY38" fmla="*/ 41914 h 365322"/>
                <a:gd name="connsiteX39" fmla="*/ 42173 w 250448"/>
                <a:gd name="connsiteY39" fmla="*/ 79947 h 365322"/>
                <a:gd name="connsiteX40" fmla="*/ 29754 w 250448"/>
                <a:gd name="connsiteY40" fmla="*/ 134021 h 365322"/>
                <a:gd name="connsiteX41" fmla="*/ 42173 w 250448"/>
                <a:gd name="connsiteY41" fmla="*/ 188612 h 365322"/>
                <a:gd name="connsiteX42" fmla="*/ 76583 w 250448"/>
                <a:gd name="connsiteY42" fmla="*/ 226645 h 365322"/>
                <a:gd name="connsiteX43" fmla="*/ 125741 w 250448"/>
                <a:gd name="connsiteY43" fmla="*/ 240616 h 365322"/>
                <a:gd name="connsiteX44" fmla="*/ 175417 w 250448"/>
                <a:gd name="connsiteY44" fmla="*/ 227162 h 36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0448" h="365322">
                  <a:moveTo>
                    <a:pt x="246050" y="10090"/>
                  </a:moveTo>
                  <a:cubicBezTo>
                    <a:pt x="248896" y="12936"/>
                    <a:pt x="250448" y="16817"/>
                    <a:pt x="250448" y="21474"/>
                  </a:cubicBezTo>
                  <a:lnTo>
                    <a:pt x="250448" y="240358"/>
                  </a:lnTo>
                  <a:cubicBezTo>
                    <a:pt x="250448" y="266748"/>
                    <a:pt x="245015" y="288998"/>
                    <a:pt x="234148" y="307885"/>
                  </a:cubicBezTo>
                  <a:cubicBezTo>
                    <a:pt x="223282" y="326514"/>
                    <a:pt x="208275" y="340744"/>
                    <a:pt x="189130" y="350575"/>
                  </a:cubicBezTo>
                  <a:cubicBezTo>
                    <a:pt x="169984" y="360407"/>
                    <a:pt x="148251" y="365323"/>
                    <a:pt x="123672" y="365323"/>
                  </a:cubicBezTo>
                  <a:cubicBezTo>
                    <a:pt x="111770" y="365323"/>
                    <a:pt x="99610" y="363770"/>
                    <a:pt x="86415" y="360666"/>
                  </a:cubicBezTo>
                  <a:cubicBezTo>
                    <a:pt x="73479" y="357561"/>
                    <a:pt x="62353" y="353680"/>
                    <a:pt x="53039" y="349023"/>
                  </a:cubicBezTo>
                  <a:cubicBezTo>
                    <a:pt x="43725" y="344366"/>
                    <a:pt x="38550" y="339450"/>
                    <a:pt x="36998" y="334275"/>
                  </a:cubicBezTo>
                  <a:cubicBezTo>
                    <a:pt x="34669" y="331947"/>
                    <a:pt x="33376" y="329101"/>
                    <a:pt x="33376" y="326255"/>
                  </a:cubicBezTo>
                  <a:cubicBezTo>
                    <a:pt x="33376" y="322891"/>
                    <a:pt x="34928" y="320304"/>
                    <a:pt x="38033" y="318234"/>
                  </a:cubicBezTo>
                  <a:cubicBezTo>
                    <a:pt x="39327" y="317200"/>
                    <a:pt x="41138" y="316682"/>
                    <a:pt x="43207" y="316682"/>
                  </a:cubicBezTo>
                  <a:cubicBezTo>
                    <a:pt x="45277" y="316682"/>
                    <a:pt x="49158" y="317976"/>
                    <a:pt x="54850" y="320304"/>
                  </a:cubicBezTo>
                  <a:lnTo>
                    <a:pt x="65458" y="324961"/>
                  </a:lnTo>
                  <a:cubicBezTo>
                    <a:pt x="86415" y="332982"/>
                    <a:pt x="105819" y="337121"/>
                    <a:pt x="124189" y="337121"/>
                  </a:cubicBezTo>
                  <a:cubicBezTo>
                    <a:pt x="154201" y="337121"/>
                    <a:pt x="177746" y="328583"/>
                    <a:pt x="194563" y="311507"/>
                  </a:cubicBezTo>
                  <a:cubicBezTo>
                    <a:pt x="211639" y="294432"/>
                    <a:pt x="220177" y="271405"/>
                    <a:pt x="220177" y="242427"/>
                  </a:cubicBezTo>
                  <a:lnTo>
                    <a:pt x="220177" y="210863"/>
                  </a:lnTo>
                  <a:cubicBezTo>
                    <a:pt x="211639" y="228974"/>
                    <a:pt x="198444" y="243204"/>
                    <a:pt x="180333" y="253553"/>
                  </a:cubicBezTo>
                  <a:cubicBezTo>
                    <a:pt x="162222" y="263902"/>
                    <a:pt x="143076" y="269076"/>
                    <a:pt x="123154" y="269076"/>
                  </a:cubicBezTo>
                  <a:cubicBezTo>
                    <a:pt x="99869" y="269076"/>
                    <a:pt x="78912" y="263384"/>
                    <a:pt x="60283" y="251742"/>
                  </a:cubicBezTo>
                  <a:cubicBezTo>
                    <a:pt x="41655" y="240099"/>
                    <a:pt x="26908" y="224058"/>
                    <a:pt x="16041" y="203618"/>
                  </a:cubicBezTo>
                  <a:cubicBezTo>
                    <a:pt x="5175" y="183179"/>
                    <a:pt x="0" y="159893"/>
                    <a:pt x="0" y="134279"/>
                  </a:cubicBezTo>
                  <a:cubicBezTo>
                    <a:pt x="0" y="108924"/>
                    <a:pt x="5433" y="86156"/>
                    <a:pt x="16041" y="65458"/>
                  </a:cubicBezTo>
                  <a:cubicBezTo>
                    <a:pt x="26908" y="45019"/>
                    <a:pt x="41655" y="28719"/>
                    <a:pt x="60283" y="17335"/>
                  </a:cubicBezTo>
                  <a:cubicBezTo>
                    <a:pt x="78912" y="5692"/>
                    <a:pt x="99869" y="0"/>
                    <a:pt x="122637" y="0"/>
                  </a:cubicBezTo>
                  <a:cubicBezTo>
                    <a:pt x="143852" y="0"/>
                    <a:pt x="163257" y="5175"/>
                    <a:pt x="181109" y="15782"/>
                  </a:cubicBezTo>
                  <a:cubicBezTo>
                    <a:pt x="198703" y="26390"/>
                    <a:pt x="211898" y="39068"/>
                    <a:pt x="220177" y="53815"/>
                  </a:cubicBezTo>
                  <a:lnTo>
                    <a:pt x="220177" y="21474"/>
                  </a:lnTo>
                  <a:cubicBezTo>
                    <a:pt x="220177" y="17076"/>
                    <a:pt x="221729" y="13454"/>
                    <a:pt x="224575" y="10349"/>
                  </a:cubicBezTo>
                  <a:cubicBezTo>
                    <a:pt x="227421" y="7244"/>
                    <a:pt x="231043" y="5692"/>
                    <a:pt x="235442" y="5692"/>
                  </a:cubicBezTo>
                  <a:cubicBezTo>
                    <a:pt x="239581" y="5692"/>
                    <a:pt x="243204" y="7244"/>
                    <a:pt x="246050" y="10090"/>
                  </a:cubicBezTo>
                  <a:close/>
                  <a:moveTo>
                    <a:pt x="175417" y="227162"/>
                  </a:moveTo>
                  <a:cubicBezTo>
                    <a:pt x="190165" y="218366"/>
                    <a:pt x="201549" y="205688"/>
                    <a:pt x="209828" y="189388"/>
                  </a:cubicBezTo>
                  <a:cubicBezTo>
                    <a:pt x="218107" y="173088"/>
                    <a:pt x="222247" y="154719"/>
                    <a:pt x="222247" y="134021"/>
                  </a:cubicBezTo>
                  <a:cubicBezTo>
                    <a:pt x="222247" y="113581"/>
                    <a:pt x="218107" y="95212"/>
                    <a:pt x="209828" y="78912"/>
                  </a:cubicBezTo>
                  <a:cubicBezTo>
                    <a:pt x="201549" y="62871"/>
                    <a:pt x="190165" y="50193"/>
                    <a:pt x="175417" y="41396"/>
                  </a:cubicBezTo>
                  <a:cubicBezTo>
                    <a:pt x="160670" y="32600"/>
                    <a:pt x="144111" y="27943"/>
                    <a:pt x="125741" y="27943"/>
                  </a:cubicBezTo>
                  <a:cubicBezTo>
                    <a:pt x="107631" y="27943"/>
                    <a:pt x="91072" y="32600"/>
                    <a:pt x="76583" y="41914"/>
                  </a:cubicBezTo>
                  <a:cubicBezTo>
                    <a:pt x="61836" y="51228"/>
                    <a:pt x="50452" y="63906"/>
                    <a:pt x="42173" y="79947"/>
                  </a:cubicBezTo>
                  <a:cubicBezTo>
                    <a:pt x="33893" y="95988"/>
                    <a:pt x="29754" y="114099"/>
                    <a:pt x="29754" y="134021"/>
                  </a:cubicBezTo>
                  <a:cubicBezTo>
                    <a:pt x="29754" y="154201"/>
                    <a:pt x="33893" y="172312"/>
                    <a:pt x="42173" y="188612"/>
                  </a:cubicBezTo>
                  <a:cubicBezTo>
                    <a:pt x="50452" y="204653"/>
                    <a:pt x="61836" y="217590"/>
                    <a:pt x="76583" y="226645"/>
                  </a:cubicBezTo>
                  <a:cubicBezTo>
                    <a:pt x="91331" y="235959"/>
                    <a:pt x="107631" y="240616"/>
                    <a:pt x="125741" y="240616"/>
                  </a:cubicBezTo>
                  <a:cubicBezTo>
                    <a:pt x="144111" y="240616"/>
                    <a:pt x="160670" y="236218"/>
                    <a:pt x="175417" y="2271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106D5D-D3A8-9FA4-6270-3C81913D45F6}"/>
                </a:ext>
              </a:extLst>
            </p:cNvPr>
            <p:cNvSpPr/>
            <p:nvPr/>
          </p:nvSpPr>
          <p:spPr>
            <a:xfrm>
              <a:off x="2337752" y="3986902"/>
              <a:ext cx="30529" cy="373860"/>
            </a:xfrm>
            <a:custGeom>
              <a:avLst/>
              <a:gdLst>
                <a:gd name="connsiteX0" fmla="*/ 26131 w 30529"/>
                <a:gd name="connsiteY0" fmla="*/ 369462 h 373860"/>
                <a:gd name="connsiteX1" fmla="*/ 15265 w 30529"/>
                <a:gd name="connsiteY1" fmla="*/ 373861 h 373860"/>
                <a:gd name="connsiteX2" fmla="*/ 4398 w 30529"/>
                <a:gd name="connsiteY2" fmla="*/ 369462 h 373860"/>
                <a:gd name="connsiteX3" fmla="*/ 0 w 30529"/>
                <a:gd name="connsiteY3" fmla="*/ 358596 h 373860"/>
                <a:gd name="connsiteX4" fmla="*/ 0 w 30529"/>
                <a:gd name="connsiteY4" fmla="*/ 15265 h 373860"/>
                <a:gd name="connsiteX5" fmla="*/ 4398 w 30529"/>
                <a:gd name="connsiteY5" fmla="*/ 4398 h 373860"/>
                <a:gd name="connsiteX6" fmla="*/ 15265 w 30529"/>
                <a:gd name="connsiteY6" fmla="*/ 0 h 373860"/>
                <a:gd name="connsiteX7" fmla="*/ 26131 w 30529"/>
                <a:gd name="connsiteY7" fmla="*/ 4398 h 373860"/>
                <a:gd name="connsiteX8" fmla="*/ 30530 w 30529"/>
                <a:gd name="connsiteY8" fmla="*/ 15265 h 373860"/>
                <a:gd name="connsiteX9" fmla="*/ 30530 w 30529"/>
                <a:gd name="connsiteY9" fmla="*/ 358855 h 373860"/>
                <a:gd name="connsiteX10" fmla="*/ 26131 w 30529"/>
                <a:gd name="connsiteY10" fmla="*/ 369462 h 3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29" h="373860">
                  <a:moveTo>
                    <a:pt x="26131" y="369462"/>
                  </a:moveTo>
                  <a:cubicBezTo>
                    <a:pt x="23285" y="372308"/>
                    <a:pt x="19663" y="373861"/>
                    <a:pt x="15265" y="373861"/>
                  </a:cubicBezTo>
                  <a:cubicBezTo>
                    <a:pt x="10867" y="373861"/>
                    <a:pt x="7244" y="372308"/>
                    <a:pt x="4398" y="369462"/>
                  </a:cubicBezTo>
                  <a:cubicBezTo>
                    <a:pt x="1552" y="366616"/>
                    <a:pt x="0" y="362994"/>
                    <a:pt x="0" y="358596"/>
                  </a:cubicBezTo>
                  <a:lnTo>
                    <a:pt x="0" y="15265"/>
                  </a:lnTo>
                  <a:cubicBezTo>
                    <a:pt x="0" y="10867"/>
                    <a:pt x="1552" y="7244"/>
                    <a:pt x="4398" y="4398"/>
                  </a:cubicBezTo>
                  <a:cubicBezTo>
                    <a:pt x="7244" y="1552"/>
                    <a:pt x="10867" y="0"/>
                    <a:pt x="15265" y="0"/>
                  </a:cubicBezTo>
                  <a:cubicBezTo>
                    <a:pt x="19663" y="0"/>
                    <a:pt x="23285" y="1552"/>
                    <a:pt x="26131" y="4398"/>
                  </a:cubicBezTo>
                  <a:cubicBezTo>
                    <a:pt x="28977" y="7244"/>
                    <a:pt x="30530" y="10867"/>
                    <a:pt x="30530" y="15265"/>
                  </a:cubicBezTo>
                  <a:lnTo>
                    <a:pt x="30530" y="358855"/>
                  </a:lnTo>
                  <a:cubicBezTo>
                    <a:pt x="30530" y="362994"/>
                    <a:pt x="28977" y="366616"/>
                    <a:pt x="26131" y="3694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0E8791-9534-B78A-9C11-CDEF6CC67362}"/>
                </a:ext>
              </a:extLst>
            </p:cNvPr>
            <p:cNvSpPr/>
            <p:nvPr/>
          </p:nvSpPr>
          <p:spPr>
            <a:xfrm>
              <a:off x="2433999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8949 w 242168"/>
                <a:gd name="connsiteY22" fmla="*/ 226904 h 269334"/>
                <a:gd name="connsiteX23" fmla="*/ 201807 w 242168"/>
                <a:gd name="connsiteY23" fmla="*/ 188612 h 269334"/>
                <a:gd name="connsiteX24" fmla="*/ 213709 w 242168"/>
                <a:gd name="connsiteY24" fmla="*/ 133762 h 269334"/>
                <a:gd name="connsiteX25" fmla="*/ 201807 w 242168"/>
                <a:gd name="connsiteY25" fmla="*/ 80205 h 269334"/>
                <a:gd name="connsiteX26" fmla="*/ 168949 w 242168"/>
                <a:gd name="connsiteY26" fmla="*/ 42173 h 269334"/>
                <a:gd name="connsiteX27" fmla="*/ 121602 w 242168"/>
                <a:gd name="connsiteY27" fmla="*/ 28201 h 269334"/>
                <a:gd name="connsiteX28" fmla="*/ 74255 w 242168"/>
                <a:gd name="connsiteY28" fmla="*/ 41914 h 269334"/>
                <a:gd name="connsiteX29" fmla="*/ 41396 w 242168"/>
                <a:gd name="connsiteY29" fmla="*/ 79429 h 269334"/>
                <a:gd name="connsiteX30" fmla="*/ 29495 w 242168"/>
                <a:gd name="connsiteY30" fmla="*/ 133762 h 269334"/>
                <a:gd name="connsiteX31" fmla="*/ 41138 w 242168"/>
                <a:gd name="connsiteY31" fmla="*/ 188612 h 269334"/>
                <a:gd name="connsiteX32" fmla="*/ 73737 w 242168"/>
                <a:gd name="connsiteY32" fmla="*/ 226904 h 269334"/>
                <a:gd name="connsiteX33" fmla="*/ 121602 w 242168"/>
                <a:gd name="connsiteY33" fmla="*/ 240875 h 269334"/>
                <a:gd name="connsiteX34" fmla="*/ 168949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7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7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043" y="5951"/>
                    <a:pt x="234666" y="7503"/>
                    <a:pt x="237770" y="10608"/>
                  </a:cubicBezTo>
                  <a:close/>
                  <a:moveTo>
                    <a:pt x="168949" y="226904"/>
                  </a:moveTo>
                  <a:cubicBezTo>
                    <a:pt x="182920" y="217590"/>
                    <a:pt x="193787" y="204912"/>
                    <a:pt x="201807" y="188612"/>
                  </a:cubicBezTo>
                  <a:cubicBezTo>
                    <a:pt x="209828" y="172312"/>
                    <a:pt x="213709" y="153943"/>
                    <a:pt x="213709" y="133762"/>
                  </a:cubicBezTo>
                  <a:cubicBezTo>
                    <a:pt x="213709" y="114357"/>
                    <a:pt x="209828" y="96246"/>
                    <a:pt x="201807" y="80205"/>
                  </a:cubicBezTo>
                  <a:cubicBezTo>
                    <a:pt x="193787" y="64164"/>
                    <a:pt x="182920" y="51228"/>
                    <a:pt x="168949" y="42173"/>
                  </a:cubicBezTo>
                  <a:cubicBezTo>
                    <a:pt x="154978" y="32858"/>
                    <a:pt x="139195" y="28201"/>
                    <a:pt x="121602" y="28201"/>
                  </a:cubicBezTo>
                  <a:cubicBezTo>
                    <a:pt x="104008" y="28201"/>
                    <a:pt x="88226" y="32858"/>
                    <a:pt x="74255" y="41914"/>
                  </a:cubicBezTo>
                  <a:cubicBezTo>
                    <a:pt x="60283" y="50969"/>
                    <a:pt x="49417" y="63647"/>
                    <a:pt x="41396" y="79429"/>
                  </a:cubicBezTo>
                  <a:cubicBezTo>
                    <a:pt x="33376" y="95470"/>
                    <a:pt x="29495" y="113581"/>
                    <a:pt x="29495" y="133762"/>
                  </a:cubicBezTo>
                  <a:cubicBezTo>
                    <a:pt x="29495" y="153943"/>
                    <a:pt x="33376" y="172312"/>
                    <a:pt x="41138" y="188612"/>
                  </a:cubicBezTo>
                  <a:cubicBezTo>
                    <a:pt x="48899" y="204912"/>
                    <a:pt x="59766" y="217848"/>
                    <a:pt x="73737" y="226904"/>
                  </a:cubicBezTo>
                  <a:cubicBezTo>
                    <a:pt x="87709" y="236218"/>
                    <a:pt x="103750" y="240875"/>
                    <a:pt x="121602" y="240875"/>
                  </a:cubicBezTo>
                  <a:cubicBezTo>
                    <a:pt x="139195" y="240875"/>
                    <a:pt x="154978" y="236218"/>
                    <a:pt x="168949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46585C-EB6E-2C8A-C71A-015B0E789F04}"/>
                </a:ext>
              </a:extLst>
            </p:cNvPr>
            <p:cNvSpPr/>
            <p:nvPr/>
          </p:nvSpPr>
          <p:spPr>
            <a:xfrm>
              <a:off x="2736451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4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552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61A278-7220-A0C4-A7B9-D137C66EF5E7}"/>
                </a:ext>
              </a:extLst>
            </p:cNvPr>
            <p:cNvSpPr/>
            <p:nvPr/>
          </p:nvSpPr>
          <p:spPr>
            <a:xfrm>
              <a:off x="2973445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3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294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1E1579-FECF-C3D4-03E3-585910F83681}"/>
                </a:ext>
              </a:extLst>
            </p:cNvPr>
            <p:cNvSpPr/>
            <p:nvPr/>
          </p:nvSpPr>
          <p:spPr>
            <a:xfrm>
              <a:off x="3229068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7 w 241651"/>
                <a:gd name="connsiteY29" fmla="*/ 77885 h 361450"/>
                <a:gd name="connsiteX30" fmla="*/ 27684 w 241651"/>
                <a:gd name="connsiteY30" fmla="*/ 131183 h 361450"/>
                <a:gd name="connsiteX31" fmla="*/ 39327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9" y="28210"/>
                    <a:pt x="215779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9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7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7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7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7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7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7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7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039A09-7E16-0EFB-4B0D-6BD8F886D9FA}"/>
                </a:ext>
              </a:extLst>
            </p:cNvPr>
            <p:cNvSpPr/>
            <p:nvPr/>
          </p:nvSpPr>
          <p:spPr>
            <a:xfrm>
              <a:off x="3515997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9208 w 242168"/>
                <a:gd name="connsiteY22" fmla="*/ 226904 h 269334"/>
                <a:gd name="connsiteX23" fmla="*/ 202066 w 242168"/>
                <a:gd name="connsiteY23" fmla="*/ 188612 h 269334"/>
                <a:gd name="connsiteX24" fmla="*/ 213968 w 242168"/>
                <a:gd name="connsiteY24" fmla="*/ 133762 h 269334"/>
                <a:gd name="connsiteX25" fmla="*/ 202066 w 242168"/>
                <a:gd name="connsiteY25" fmla="*/ 80205 h 269334"/>
                <a:gd name="connsiteX26" fmla="*/ 169208 w 242168"/>
                <a:gd name="connsiteY26" fmla="*/ 42173 h 269334"/>
                <a:gd name="connsiteX27" fmla="*/ 121860 w 242168"/>
                <a:gd name="connsiteY27" fmla="*/ 28201 h 269334"/>
                <a:gd name="connsiteX28" fmla="*/ 74513 w 242168"/>
                <a:gd name="connsiteY28" fmla="*/ 41914 h 269334"/>
                <a:gd name="connsiteX29" fmla="*/ 41655 w 242168"/>
                <a:gd name="connsiteY29" fmla="*/ 79429 h 269334"/>
                <a:gd name="connsiteX30" fmla="*/ 29754 w 242168"/>
                <a:gd name="connsiteY30" fmla="*/ 133762 h 269334"/>
                <a:gd name="connsiteX31" fmla="*/ 41396 w 242168"/>
                <a:gd name="connsiteY31" fmla="*/ 188612 h 269334"/>
                <a:gd name="connsiteX32" fmla="*/ 73996 w 242168"/>
                <a:gd name="connsiteY32" fmla="*/ 226904 h 269334"/>
                <a:gd name="connsiteX33" fmla="*/ 121860 w 242168"/>
                <a:gd name="connsiteY33" fmla="*/ 240875 h 269334"/>
                <a:gd name="connsiteX34" fmla="*/ 169208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8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8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302" y="5951"/>
                    <a:pt x="234924" y="7503"/>
                    <a:pt x="237770" y="10608"/>
                  </a:cubicBezTo>
                  <a:close/>
                  <a:moveTo>
                    <a:pt x="169208" y="226904"/>
                  </a:moveTo>
                  <a:cubicBezTo>
                    <a:pt x="183179" y="217590"/>
                    <a:pt x="194045" y="204912"/>
                    <a:pt x="202066" y="188612"/>
                  </a:cubicBezTo>
                  <a:cubicBezTo>
                    <a:pt x="210087" y="172312"/>
                    <a:pt x="213968" y="153943"/>
                    <a:pt x="213968" y="133762"/>
                  </a:cubicBezTo>
                  <a:cubicBezTo>
                    <a:pt x="213968" y="114357"/>
                    <a:pt x="210087" y="96246"/>
                    <a:pt x="202066" y="80205"/>
                  </a:cubicBezTo>
                  <a:cubicBezTo>
                    <a:pt x="194045" y="64164"/>
                    <a:pt x="183179" y="51228"/>
                    <a:pt x="169208" y="42173"/>
                  </a:cubicBezTo>
                  <a:cubicBezTo>
                    <a:pt x="155236" y="32858"/>
                    <a:pt x="139454" y="28201"/>
                    <a:pt x="121860" y="28201"/>
                  </a:cubicBezTo>
                  <a:cubicBezTo>
                    <a:pt x="104267" y="28201"/>
                    <a:pt x="88485" y="32858"/>
                    <a:pt x="74513" y="41914"/>
                  </a:cubicBezTo>
                  <a:cubicBezTo>
                    <a:pt x="60542" y="50969"/>
                    <a:pt x="49676" y="63647"/>
                    <a:pt x="41655" y="79429"/>
                  </a:cubicBezTo>
                  <a:cubicBezTo>
                    <a:pt x="33635" y="95470"/>
                    <a:pt x="29754" y="113581"/>
                    <a:pt x="29754" y="133762"/>
                  </a:cubicBezTo>
                  <a:cubicBezTo>
                    <a:pt x="29754" y="153943"/>
                    <a:pt x="33635" y="172312"/>
                    <a:pt x="41396" y="188612"/>
                  </a:cubicBezTo>
                  <a:cubicBezTo>
                    <a:pt x="49158" y="204912"/>
                    <a:pt x="60025" y="217848"/>
                    <a:pt x="73996" y="226904"/>
                  </a:cubicBezTo>
                  <a:cubicBezTo>
                    <a:pt x="87967" y="236218"/>
                    <a:pt x="104008" y="240875"/>
                    <a:pt x="121860" y="240875"/>
                  </a:cubicBezTo>
                  <a:cubicBezTo>
                    <a:pt x="139454" y="240875"/>
                    <a:pt x="155236" y="236218"/>
                    <a:pt x="169208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C1C92E-E62E-D05A-500F-975EEC7786B4}"/>
                </a:ext>
              </a:extLst>
            </p:cNvPr>
            <p:cNvSpPr/>
            <p:nvPr/>
          </p:nvSpPr>
          <p:spPr>
            <a:xfrm>
              <a:off x="3837336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6 w 241651"/>
                <a:gd name="connsiteY29" fmla="*/ 77885 h 361450"/>
                <a:gd name="connsiteX30" fmla="*/ 27684 w 241651"/>
                <a:gd name="connsiteY30" fmla="*/ 131183 h 361450"/>
                <a:gd name="connsiteX31" fmla="*/ 39326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8" y="28210"/>
                    <a:pt x="215778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8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6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6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6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6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6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6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6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CDE542-3E74-4CD6-0BAD-2ABE768586C8}"/>
                </a:ext>
              </a:extLst>
            </p:cNvPr>
            <p:cNvSpPr/>
            <p:nvPr/>
          </p:nvSpPr>
          <p:spPr>
            <a:xfrm>
              <a:off x="4114701" y="4101174"/>
              <a:ext cx="266751" cy="257228"/>
            </a:xfrm>
            <a:custGeom>
              <a:avLst/>
              <a:gdLst>
                <a:gd name="connsiteX0" fmla="*/ 204644 w 266751"/>
                <a:gd name="connsiteY0" fmla="*/ 47174 h 257228"/>
                <a:gd name="connsiteX1" fmla="*/ 200245 w 266751"/>
                <a:gd name="connsiteY1" fmla="*/ 57782 h 257228"/>
                <a:gd name="connsiteX2" fmla="*/ 65189 w 266751"/>
                <a:gd name="connsiteY2" fmla="*/ 192837 h 257228"/>
                <a:gd name="connsiteX3" fmla="*/ 112278 w 266751"/>
                <a:gd name="connsiteY3" fmla="*/ 222591 h 257228"/>
                <a:gd name="connsiteX4" fmla="*/ 164023 w 266751"/>
                <a:gd name="connsiteY4" fmla="*/ 224402 h 257228"/>
                <a:gd name="connsiteX5" fmla="*/ 212147 w 266751"/>
                <a:gd name="connsiteY5" fmla="*/ 195942 h 257228"/>
                <a:gd name="connsiteX6" fmla="*/ 235691 w 266751"/>
                <a:gd name="connsiteY6" fmla="*/ 158168 h 257228"/>
                <a:gd name="connsiteX7" fmla="*/ 239313 w 266751"/>
                <a:gd name="connsiteY7" fmla="*/ 118065 h 257228"/>
                <a:gd name="connsiteX8" fmla="*/ 243711 w 266751"/>
                <a:gd name="connsiteY8" fmla="*/ 107457 h 257228"/>
                <a:gd name="connsiteX9" fmla="*/ 253026 w 266751"/>
                <a:gd name="connsiteY9" fmla="*/ 103835 h 257228"/>
                <a:gd name="connsiteX10" fmla="*/ 262340 w 266751"/>
                <a:gd name="connsiteY10" fmla="*/ 107457 h 257228"/>
                <a:gd name="connsiteX11" fmla="*/ 266221 w 266751"/>
                <a:gd name="connsiteY11" fmla="*/ 118583 h 257228"/>
                <a:gd name="connsiteX12" fmla="*/ 260270 w 266751"/>
                <a:gd name="connsiteY12" fmla="*/ 170328 h 257228"/>
                <a:gd name="connsiteX13" fmla="*/ 232586 w 266751"/>
                <a:gd name="connsiteY13" fmla="*/ 215864 h 257228"/>
                <a:gd name="connsiteX14" fmla="*/ 172303 w 266751"/>
                <a:gd name="connsiteY14" fmla="*/ 252603 h 257228"/>
                <a:gd name="connsiteX15" fmla="*/ 106327 w 266751"/>
                <a:gd name="connsiteY15" fmla="*/ 252344 h 257228"/>
                <a:gd name="connsiteX16" fmla="*/ 45526 w 266751"/>
                <a:gd name="connsiteY16" fmla="*/ 215088 h 257228"/>
                <a:gd name="connsiteX17" fmla="*/ 5941 w 266751"/>
                <a:gd name="connsiteY17" fmla="*/ 152217 h 257228"/>
                <a:gd name="connsiteX18" fmla="*/ 3354 w 266751"/>
                <a:gd name="connsiteY18" fmla="*/ 87794 h 257228"/>
                <a:gd name="connsiteX19" fmla="*/ 32849 w 266751"/>
                <a:gd name="connsiteY19" fmla="*/ 35014 h 257228"/>
                <a:gd name="connsiteX20" fmla="*/ 83042 w 266751"/>
                <a:gd name="connsiteY20" fmla="*/ 4743 h 257228"/>
                <a:gd name="connsiteX21" fmla="*/ 142808 w 266751"/>
                <a:gd name="connsiteY21" fmla="*/ 3449 h 257228"/>
                <a:gd name="connsiteX22" fmla="*/ 200763 w 266751"/>
                <a:gd name="connsiteY22" fmla="*/ 37083 h 257228"/>
                <a:gd name="connsiteX23" fmla="*/ 204644 w 266751"/>
                <a:gd name="connsiteY23" fmla="*/ 47174 h 257228"/>
                <a:gd name="connsiteX24" fmla="*/ 29226 w 266751"/>
                <a:gd name="connsiteY24" fmla="*/ 107975 h 257228"/>
                <a:gd name="connsiteX25" fmla="*/ 47596 w 266751"/>
                <a:gd name="connsiteY25" fmla="*/ 171622 h 257228"/>
                <a:gd name="connsiteX26" fmla="*/ 169457 w 266751"/>
                <a:gd name="connsiteY26" fmla="*/ 49761 h 257228"/>
                <a:gd name="connsiteX27" fmla="*/ 166611 w 266751"/>
                <a:gd name="connsiteY27" fmla="*/ 46915 h 257228"/>
                <a:gd name="connsiteX28" fmla="*/ 127802 w 266751"/>
                <a:gd name="connsiteY28" fmla="*/ 29580 h 257228"/>
                <a:gd name="connsiteX29" fmla="*/ 87181 w 266751"/>
                <a:gd name="connsiteY29" fmla="*/ 33720 h 257228"/>
                <a:gd name="connsiteX30" fmla="*/ 53288 w 266751"/>
                <a:gd name="connsiteY30" fmla="*/ 55194 h 257228"/>
                <a:gd name="connsiteX31" fmla="*/ 29226 w 266751"/>
                <a:gd name="connsiteY31" fmla="*/ 107975 h 2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6751" h="257228">
                  <a:moveTo>
                    <a:pt x="204644" y="47174"/>
                  </a:moveTo>
                  <a:cubicBezTo>
                    <a:pt x="204644" y="51313"/>
                    <a:pt x="203091" y="54936"/>
                    <a:pt x="200245" y="57782"/>
                  </a:cubicBezTo>
                  <a:lnTo>
                    <a:pt x="65189" y="192837"/>
                  </a:lnTo>
                  <a:cubicBezTo>
                    <a:pt x="79419" y="207067"/>
                    <a:pt x="95202" y="216899"/>
                    <a:pt x="112278" y="222591"/>
                  </a:cubicBezTo>
                  <a:cubicBezTo>
                    <a:pt x="129354" y="228024"/>
                    <a:pt x="146689" y="228542"/>
                    <a:pt x="164023" y="224402"/>
                  </a:cubicBezTo>
                  <a:cubicBezTo>
                    <a:pt x="181358" y="220004"/>
                    <a:pt x="197399" y="210689"/>
                    <a:pt x="212147" y="195942"/>
                  </a:cubicBezTo>
                  <a:cubicBezTo>
                    <a:pt x="223531" y="184558"/>
                    <a:pt x="231551" y="171880"/>
                    <a:pt x="235691" y="158168"/>
                  </a:cubicBezTo>
                  <a:cubicBezTo>
                    <a:pt x="240089" y="144455"/>
                    <a:pt x="241124" y="131001"/>
                    <a:pt x="239313" y="118065"/>
                  </a:cubicBezTo>
                  <a:cubicBezTo>
                    <a:pt x="239830" y="113408"/>
                    <a:pt x="241124" y="109786"/>
                    <a:pt x="243711" y="107457"/>
                  </a:cubicBezTo>
                  <a:cubicBezTo>
                    <a:pt x="246040" y="105129"/>
                    <a:pt x="249145" y="103835"/>
                    <a:pt x="253026" y="103835"/>
                  </a:cubicBezTo>
                  <a:cubicBezTo>
                    <a:pt x="256907" y="103835"/>
                    <a:pt x="260011" y="105129"/>
                    <a:pt x="262340" y="107457"/>
                  </a:cubicBezTo>
                  <a:cubicBezTo>
                    <a:pt x="264927" y="110045"/>
                    <a:pt x="266221" y="113667"/>
                    <a:pt x="266221" y="118583"/>
                  </a:cubicBezTo>
                  <a:cubicBezTo>
                    <a:pt x="267773" y="135400"/>
                    <a:pt x="265962" y="152735"/>
                    <a:pt x="260270" y="170328"/>
                  </a:cubicBezTo>
                  <a:cubicBezTo>
                    <a:pt x="254578" y="187921"/>
                    <a:pt x="245522" y="202928"/>
                    <a:pt x="232586" y="215864"/>
                  </a:cubicBezTo>
                  <a:cubicBezTo>
                    <a:pt x="214217" y="234234"/>
                    <a:pt x="194036" y="246394"/>
                    <a:pt x="172303" y="252603"/>
                  </a:cubicBezTo>
                  <a:cubicBezTo>
                    <a:pt x="150311" y="258813"/>
                    <a:pt x="128319" y="258813"/>
                    <a:pt x="106327" y="252344"/>
                  </a:cubicBezTo>
                  <a:cubicBezTo>
                    <a:pt x="84335" y="246135"/>
                    <a:pt x="63896" y="233716"/>
                    <a:pt x="45526" y="215088"/>
                  </a:cubicBezTo>
                  <a:cubicBezTo>
                    <a:pt x="26122" y="195683"/>
                    <a:pt x="12668" y="174726"/>
                    <a:pt x="5941" y="152217"/>
                  </a:cubicBezTo>
                  <a:cubicBezTo>
                    <a:pt x="-1045" y="129708"/>
                    <a:pt x="-1821" y="108233"/>
                    <a:pt x="3354" y="87794"/>
                  </a:cubicBezTo>
                  <a:cubicBezTo>
                    <a:pt x="8528" y="67096"/>
                    <a:pt x="18360" y="49502"/>
                    <a:pt x="32849" y="35014"/>
                  </a:cubicBezTo>
                  <a:cubicBezTo>
                    <a:pt x="47079" y="20784"/>
                    <a:pt x="63896" y="10693"/>
                    <a:pt x="83042" y="4743"/>
                  </a:cubicBezTo>
                  <a:cubicBezTo>
                    <a:pt x="102187" y="-1208"/>
                    <a:pt x="122109" y="-1467"/>
                    <a:pt x="142808" y="3449"/>
                  </a:cubicBezTo>
                  <a:cubicBezTo>
                    <a:pt x="163506" y="8365"/>
                    <a:pt x="182910" y="19749"/>
                    <a:pt x="200763" y="37083"/>
                  </a:cubicBezTo>
                  <a:cubicBezTo>
                    <a:pt x="203350" y="39412"/>
                    <a:pt x="204644" y="43034"/>
                    <a:pt x="204644" y="47174"/>
                  </a:cubicBezTo>
                  <a:close/>
                  <a:moveTo>
                    <a:pt x="29226" y="107975"/>
                  </a:moveTo>
                  <a:cubicBezTo>
                    <a:pt x="26898" y="129190"/>
                    <a:pt x="33107" y="150665"/>
                    <a:pt x="47596" y="171622"/>
                  </a:cubicBezTo>
                  <a:lnTo>
                    <a:pt x="169457" y="49761"/>
                  </a:lnTo>
                  <a:lnTo>
                    <a:pt x="166611" y="46915"/>
                  </a:lnTo>
                  <a:cubicBezTo>
                    <a:pt x="154709" y="37342"/>
                    <a:pt x="141773" y="31650"/>
                    <a:pt x="127802" y="29580"/>
                  </a:cubicBezTo>
                  <a:cubicBezTo>
                    <a:pt x="113830" y="27511"/>
                    <a:pt x="100376" y="28804"/>
                    <a:pt x="87181" y="33720"/>
                  </a:cubicBezTo>
                  <a:cubicBezTo>
                    <a:pt x="73986" y="38377"/>
                    <a:pt x="62861" y="45621"/>
                    <a:pt x="53288" y="55194"/>
                  </a:cubicBezTo>
                  <a:cubicBezTo>
                    <a:pt x="39576" y="68907"/>
                    <a:pt x="31555" y="86500"/>
                    <a:pt x="29226" y="107975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B85098-9F7E-D2AF-3213-F61D85377818}"/>
                </a:ext>
              </a:extLst>
            </p:cNvPr>
            <p:cNvSpPr/>
            <p:nvPr/>
          </p:nvSpPr>
          <p:spPr>
            <a:xfrm>
              <a:off x="4422060" y="4096602"/>
              <a:ext cx="147474" cy="264419"/>
            </a:xfrm>
            <a:custGeom>
              <a:avLst/>
              <a:gdLst>
                <a:gd name="connsiteX0" fmla="*/ 139454 w 147474"/>
                <a:gd name="connsiteY0" fmla="*/ 3881 h 264419"/>
                <a:gd name="connsiteX1" fmla="*/ 147475 w 147474"/>
                <a:gd name="connsiteY1" fmla="*/ 16041 h 264419"/>
                <a:gd name="connsiteX2" fmla="*/ 143335 w 147474"/>
                <a:gd name="connsiteY2" fmla="*/ 27425 h 264419"/>
                <a:gd name="connsiteX3" fmla="*/ 133762 w 147474"/>
                <a:gd name="connsiteY3" fmla="*/ 31823 h 264419"/>
                <a:gd name="connsiteX4" fmla="*/ 123930 w 147474"/>
                <a:gd name="connsiteY4" fmla="*/ 29236 h 264419"/>
                <a:gd name="connsiteX5" fmla="*/ 109959 w 147474"/>
                <a:gd name="connsiteY5" fmla="*/ 26649 h 264419"/>
                <a:gd name="connsiteX6" fmla="*/ 72702 w 147474"/>
                <a:gd name="connsiteY6" fmla="*/ 41138 h 264419"/>
                <a:gd name="connsiteX7" fmla="*/ 42431 w 147474"/>
                <a:gd name="connsiteY7" fmla="*/ 78394 h 264419"/>
                <a:gd name="connsiteX8" fmla="*/ 30530 w 147474"/>
                <a:gd name="connsiteY8" fmla="*/ 124448 h 264419"/>
                <a:gd name="connsiteX9" fmla="*/ 30530 w 147474"/>
                <a:gd name="connsiteY9" fmla="*/ 249154 h 264419"/>
                <a:gd name="connsiteX10" fmla="*/ 26131 w 147474"/>
                <a:gd name="connsiteY10" fmla="*/ 260021 h 264419"/>
                <a:gd name="connsiteX11" fmla="*/ 15265 w 147474"/>
                <a:gd name="connsiteY11" fmla="*/ 264419 h 264419"/>
                <a:gd name="connsiteX12" fmla="*/ 4398 w 147474"/>
                <a:gd name="connsiteY12" fmla="*/ 260021 h 264419"/>
                <a:gd name="connsiteX13" fmla="*/ 0 w 147474"/>
                <a:gd name="connsiteY13" fmla="*/ 249154 h 264419"/>
                <a:gd name="connsiteX14" fmla="*/ 0 w 147474"/>
                <a:gd name="connsiteY14" fmla="*/ 22768 h 264419"/>
                <a:gd name="connsiteX15" fmla="*/ 4398 w 147474"/>
                <a:gd name="connsiteY15" fmla="*/ 11901 h 264419"/>
                <a:gd name="connsiteX16" fmla="*/ 15265 w 147474"/>
                <a:gd name="connsiteY16" fmla="*/ 7503 h 264419"/>
                <a:gd name="connsiteX17" fmla="*/ 26131 w 147474"/>
                <a:gd name="connsiteY17" fmla="*/ 11901 h 264419"/>
                <a:gd name="connsiteX18" fmla="*/ 30530 w 147474"/>
                <a:gd name="connsiteY18" fmla="*/ 22768 h 264419"/>
                <a:gd name="connsiteX19" fmla="*/ 30530 w 147474"/>
                <a:gd name="connsiteY19" fmla="*/ 67269 h 264419"/>
                <a:gd name="connsiteX20" fmla="*/ 65717 w 147474"/>
                <a:gd name="connsiteY20" fmla="*/ 19405 h 264419"/>
                <a:gd name="connsiteX21" fmla="*/ 121084 w 147474"/>
                <a:gd name="connsiteY21" fmla="*/ 0 h 264419"/>
                <a:gd name="connsiteX22" fmla="*/ 139454 w 147474"/>
                <a:gd name="connsiteY22" fmla="*/ 3881 h 2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474" h="264419">
                  <a:moveTo>
                    <a:pt x="139454" y="3881"/>
                  </a:moveTo>
                  <a:cubicBezTo>
                    <a:pt x="144887" y="6468"/>
                    <a:pt x="147475" y="10608"/>
                    <a:pt x="147475" y="16041"/>
                  </a:cubicBezTo>
                  <a:cubicBezTo>
                    <a:pt x="147475" y="20698"/>
                    <a:pt x="146181" y="24579"/>
                    <a:pt x="143335" y="27425"/>
                  </a:cubicBezTo>
                  <a:cubicBezTo>
                    <a:pt x="140748" y="30271"/>
                    <a:pt x="137384" y="31823"/>
                    <a:pt x="133762" y="31823"/>
                  </a:cubicBezTo>
                  <a:cubicBezTo>
                    <a:pt x="131951" y="31823"/>
                    <a:pt x="128846" y="31047"/>
                    <a:pt x="123930" y="29236"/>
                  </a:cubicBezTo>
                  <a:cubicBezTo>
                    <a:pt x="119015" y="27425"/>
                    <a:pt x="114357" y="26649"/>
                    <a:pt x="109959" y="26649"/>
                  </a:cubicBezTo>
                  <a:cubicBezTo>
                    <a:pt x="97540" y="26649"/>
                    <a:pt x="85121" y="31565"/>
                    <a:pt x="72702" y="41138"/>
                  </a:cubicBezTo>
                  <a:cubicBezTo>
                    <a:pt x="60283" y="50711"/>
                    <a:pt x="50193" y="63129"/>
                    <a:pt x="42431" y="78394"/>
                  </a:cubicBezTo>
                  <a:cubicBezTo>
                    <a:pt x="34411" y="93659"/>
                    <a:pt x="30530" y="108924"/>
                    <a:pt x="30530" y="124448"/>
                  </a:cubicBezTo>
                  <a:lnTo>
                    <a:pt x="30530" y="249154"/>
                  </a:lnTo>
                  <a:cubicBezTo>
                    <a:pt x="30530" y="253553"/>
                    <a:pt x="28977" y="257175"/>
                    <a:pt x="26131" y="260021"/>
                  </a:cubicBezTo>
                  <a:cubicBezTo>
                    <a:pt x="23285" y="262867"/>
                    <a:pt x="19663" y="264419"/>
                    <a:pt x="15265" y="264419"/>
                  </a:cubicBezTo>
                  <a:cubicBezTo>
                    <a:pt x="10866" y="264419"/>
                    <a:pt x="7244" y="262867"/>
                    <a:pt x="4398" y="260021"/>
                  </a:cubicBezTo>
                  <a:cubicBezTo>
                    <a:pt x="1552" y="257175"/>
                    <a:pt x="0" y="253553"/>
                    <a:pt x="0" y="249154"/>
                  </a:cubicBezTo>
                  <a:lnTo>
                    <a:pt x="0" y="22768"/>
                  </a:lnTo>
                  <a:cubicBezTo>
                    <a:pt x="0" y="18370"/>
                    <a:pt x="1552" y="14747"/>
                    <a:pt x="4398" y="11901"/>
                  </a:cubicBezTo>
                  <a:cubicBezTo>
                    <a:pt x="7244" y="9055"/>
                    <a:pt x="10866" y="7503"/>
                    <a:pt x="15265" y="7503"/>
                  </a:cubicBezTo>
                  <a:cubicBezTo>
                    <a:pt x="19663" y="7503"/>
                    <a:pt x="23285" y="9055"/>
                    <a:pt x="26131" y="11901"/>
                  </a:cubicBezTo>
                  <a:cubicBezTo>
                    <a:pt x="28977" y="14747"/>
                    <a:pt x="30530" y="18370"/>
                    <a:pt x="30530" y="22768"/>
                  </a:cubicBezTo>
                  <a:lnTo>
                    <a:pt x="30530" y="67269"/>
                  </a:lnTo>
                  <a:cubicBezTo>
                    <a:pt x="38292" y="48123"/>
                    <a:pt x="49934" y="32082"/>
                    <a:pt x="65717" y="19405"/>
                  </a:cubicBezTo>
                  <a:cubicBezTo>
                    <a:pt x="81499" y="6727"/>
                    <a:pt x="99869" y="259"/>
                    <a:pt x="121084" y="0"/>
                  </a:cubicBezTo>
                  <a:cubicBezTo>
                    <a:pt x="127811" y="0"/>
                    <a:pt x="134021" y="1294"/>
                    <a:pt x="139454" y="3881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6" name="Picture 25" descr="A screenshot of a white card&#10;&#10;Description automatically generated">
            <a:extLst>
              <a:ext uri="{FF2B5EF4-FFF2-40B4-BE49-F238E27FC236}">
                <a16:creationId xmlns:a16="http://schemas.microsoft.com/office/drawing/2014/main" id="{925D8233-1AD4-FC03-5162-017D7F0B5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54229" r="12734" b="24962"/>
          <a:stretch/>
        </p:blipFill>
        <p:spPr>
          <a:xfrm>
            <a:off x="7080464" y="4688997"/>
            <a:ext cx="1508606" cy="42222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7A1FE9F-C1D9-E794-B9E8-94C3E81E211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44263" y="3698910"/>
            <a:ext cx="1898865" cy="328452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135E6CCF-D774-D452-555E-F594BC539D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4100"/>
          <a:stretch/>
        </p:blipFill>
        <p:spPr>
          <a:xfrm>
            <a:off x="4941314" y="4646552"/>
            <a:ext cx="1712659" cy="5123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4FC7F9-D7DB-14B6-74A6-63B6490CF7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-292"/>
          <a:stretch/>
        </p:blipFill>
        <p:spPr>
          <a:xfrm>
            <a:off x="3102739" y="1555150"/>
            <a:ext cx="5986522" cy="10849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A398C8-136C-B730-AA4F-EEA243B59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1" b="20496"/>
          <a:stretch/>
        </p:blipFill>
        <p:spPr>
          <a:xfrm>
            <a:off x="3420301" y="143313"/>
            <a:ext cx="5351398" cy="15243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3E6DB25-B14D-4538-93FE-7DB37150D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t="17363" r="23022" b="25746"/>
          <a:stretch/>
        </p:blipFill>
        <p:spPr>
          <a:xfrm>
            <a:off x="2070993" y="5515500"/>
            <a:ext cx="1014304" cy="459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E366A6-1EC6-3AA7-847B-A54B93D8B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11427" r="10470" b="28230"/>
          <a:stretch/>
        </p:blipFill>
        <p:spPr>
          <a:xfrm>
            <a:off x="4554145" y="5526382"/>
            <a:ext cx="1082463" cy="550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1562DD-134D-1EC1-129D-9B22C4333FC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9266" y="5586290"/>
            <a:ext cx="526902" cy="3944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3846E0-DDBC-5CD7-3BB9-1B079F94E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7" t="7049" r="31843"/>
          <a:stretch/>
        </p:blipFill>
        <p:spPr>
          <a:xfrm>
            <a:off x="8771699" y="5493749"/>
            <a:ext cx="670013" cy="583331"/>
          </a:xfrm>
          <a:prstGeom prst="rect">
            <a:avLst/>
          </a:prstGeom>
        </p:spPr>
      </p:pic>
      <p:pic>
        <p:nvPicPr>
          <p:cNvPr id="1028" name="Graphic 1027">
            <a:extLst>
              <a:ext uri="{FF2B5EF4-FFF2-40B4-BE49-F238E27FC236}">
                <a16:creationId xmlns:a16="http://schemas.microsoft.com/office/drawing/2014/main" id="{6DFCE941-A300-08A7-375E-56EC9A69E8A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49427" y="4688997"/>
            <a:ext cx="1207375" cy="45405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2870340-4FC0-BF31-AAD9-0A96EFABB32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5561" y="4858106"/>
            <a:ext cx="1207375" cy="1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54F9D2-7058-7C4C-4D37-53CF866FF7E6}"/>
              </a:ext>
            </a:extLst>
          </p:cNvPr>
          <p:cNvGrpSpPr/>
          <p:nvPr userDrawn="1"/>
        </p:nvGrpSpPr>
        <p:grpSpPr>
          <a:xfrm>
            <a:off x="104775" y="285544"/>
            <a:ext cx="11972925" cy="5867604"/>
            <a:chOff x="104775" y="285544"/>
            <a:chExt cx="11972925" cy="58676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C51417-43D8-02BA-9643-F6CBF91C616C}"/>
                </a:ext>
              </a:extLst>
            </p:cNvPr>
            <p:cNvSpPr/>
            <p:nvPr/>
          </p:nvSpPr>
          <p:spPr>
            <a:xfrm>
              <a:off x="104775" y="4114799"/>
              <a:ext cx="11972925" cy="2038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8EAA69-35A5-63D9-9371-8055A5C83A0F}"/>
                </a:ext>
              </a:extLst>
            </p:cNvPr>
            <p:cNvSpPr/>
            <p:nvPr/>
          </p:nvSpPr>
          <p:spPr>
            <a:xfrm>
              <a:off x="104775" y="1047749"/>
              <a:ext cx="11972925" cy="2128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1AA9C5-1429-3450-BFB3-75BFA69C0019}"/>
                </a:ext>
              </a:extLst>
            </p:cNvPr>
            <p:cNvSpPr txBox="1"/>
            <p:nvPr/>
          </p:nvSpPr>
          <p:spPr>
            <a:xfrm>
              <a:off x="3540772" y="285544"/>
              <a:ext cx="5095875" cy="89567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algn="ctr"/>
              <a:r>
                <a:rPr lang="en-US" sz="4400" b="1"/>
                <a:t>DIAMOND SPONSOR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71AA53-33BA-1536-33C1-E4DECE13E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" r="376"/>
            <a:stretch/>
          </p:blipFill>
          <p:spPr>
            <a:xfrm>
              <a:off x="1327150" y="4265190"/>
              <a:ext cx="9537700" cy="17375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CC7647-3758-073D-53ED-30014DE0D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01" b="20496"/>
            <a:stretch/>
          </p:blipFill>
          <p:spPr>
            <a:xfrm>
              <a:off x="2176894" y="997728"/>
              <a:ext cx="7823627" cy="22285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73B57-8CC7-E8D2-F496-54C398C69104}"/>
                </a:ext>
              </a:extLst>
            </p:cNvPr>
            <p:cNvSpPr txBox="1"/>
            <p:nvPr/>
          </p:nvSpPr>
          <p:spPr>
            <a:xfrm>
              <a:off x="3540771" y="3355688"/>
              <a:ext cx="5095875" cy="89567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algn="ctr"/>
              <a:r>
                <a:rPr lang="en-US" sz="4400" b="1"/>
                <a:t>PLATINUM</a:t>
              </a:r>
              <a:r>
                <a:rPr lang="en-US" sz="4800" b="1"/>
                <a:t> </a:t>
              </a:r>
              <a:r>
                <a:rPr lang="en-US" sz="4400" b="1"/>
                <a:t>SPONSOR</a:t>
              </a:r>
              <a:endParaRPr lang="en-US" sz="4800" b="1"/>
            </a:p>
          </p:txBody>
        </p:sp>
      </p:grpSp>
    </p:spTree>
    <p:extLst>
      <p:ext uri="{BB962C8B-B14F-4D97-AF65-F5344CB8AC3E}">
        <p14:creationId xmlns:p14="http://schemas.microsoft.com/office/powerpoint/2010/main" val="428708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0B6730-79EC-B094-85A8-8C60C906139D}"/>
              </a:ext>
            </a:extLst>
          </p:cNvPr>
          <p:cNvSpPr/>
          <p:nvPr/>
        </p:nvSpPr>
        <p:spPr>
          <a:xfrm>
            <a:off x="104775" y="1026529"/>
            <a:ext cx="11972925" cy="190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16284-B8E4-FB8E-80F6-2BA93DCE5381}"/>
              </a:ext>
            </a:extLst>
          </p:cNvPr>
          <p:cNvSpPr/>
          <p:nvPr/>
        </p:nvSpPr>
        <p:spPr>
          <a:xfrm>
            <a:off x="104775" y="3637080"/>
            <a:ext cx="11972925" cy="895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6BAFD-87A6-3967-2696-C190A81913FC}"/>
              </a:ext>
            </a:extLst>
          </p:cNvPr>
          <p:cNvSpPr/>
          <p:nvPr/>
        </p:nvSpPr>
        <p:spPr>
          <a:xfrm>
            <a:off x="104775" y="5397211"/>
            <a:ext cx="11972925" cy="791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71A2E8-CFCD-AD22-5278-B7367A654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t="17363" r="23022" b="25746"/>
          <a:stretch/>
        </p:blipFill>
        <p:spPr>
          <a:xfrm>
            <a:off x="1004566" y="5452336"/>
            <a:ext cx="1330986" cy="603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97A7D9-6DE0-2092-44A9-063B2E0EC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11427" r="10470" b="28230"/>
          <a:stretch/>
        </p:blipFill>
        <p:spPr>
          <a:xfrm>
            <a:off x="3483621" y="5431662"/>
            <a:ext cx="1420427" cy="722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8BB418-5BCB-426A-2CA2-412132A40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9390" y="5538362"/>
            <a:ext cx="691410" cy="5175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F8CEEF-7047-D083-F3D7-07F19E007B67}"/>
              </a:ext>
            </a:extLst>
          </p:cNvPr>
          <p:cNvSpPr txBox="1"/>
          <p:nvPr/>
        </p:nvSpPr>
        <p:spPr>
          <a:xfrm>
            <a:off x="3483622" y="2931840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SILVER SPONSORS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CED634-5160-2FA1-8B97-7C2FC49EF9F6}"/>
              </a:ext>
            </a:extLst>
          </p:cNvPr>
          <p:cNvSpPr txBox="1"/>
          <p:nvPr/>
        </p:nvSpPr>
        <p:spPr>
          <a:xfrm>
            <a:off x="3483621" y="4619404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BRONZE SPONSORS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0869C-0CEB-035E-F3FC-2EF888EE311F}"/>
              </a:ext>
            </a:extLst>
          </p:cNvPr>
          <p:cNvSpPr txBox="1"/>
          <p:nvPr/>
        </p:nvSpPr>
        <p:spPr>
          <a:xfrm>
            <a:off x="3483622" y="285544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GOLD SPONSORS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CA23B-A69A-39C1-09BD-718522A958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1614" y="5491758"/>
            <a:ext cx="1761032" cy="641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A3431-77B0-85CF-DDDA-159C221640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0291" y="3810175"/>
            <a:ext cx="878520" cy="488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CB1FB7-9055-CC47-74AB-6DA37ABB06D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5302" y="3891025"/>
            <a:ext cx="1082464" cy="520416"/>
          </a:xfrm>
          <a:prstGeom prst="rect">
            <a:avLst/>
          </a:prstGeom>
        </p:spPr>
      </p:pic>
      <p:grpSp>
        <p:nvGrpSpPr>
          <p:cNvPr id="24" name="Picture 13">
            <a:extLst>
              <a:ext uri="{FF2B5EF4-FFF2-40B4-BE49-F238E27FC236}">
                <a16:creationId xmlns:a16="http://schemas.microsoft.com/office/drawing/2014/main" id="{281A7C3B-EA2B-94CD-12B2-CB825F211FBC}"/>
              </a:ext>
            </a:extLst>
          </p:cNvPr>
          <p:cNvGrpSpPr/>
          <p:nvPr userDrawn="1"/>
        </p:nvGrpSpPr>
        <p:grpSpPr>
          <a:xfrm>
            <a:off x="391897" y="4018748"/>
            <a:ext cx="1301903" cy="224728"/>
            <a:chOff x="2004770" y="3986902"/>
            <a:chExt cx="2564763" cy="475281"/>
          </a:xfrm>
          <a:solidFill>
            <a:schemeClr val="bg2">
              <a:lumMod val="25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C8E0E3-0877-8473-8013-3AD76C8F0DCA}"/>
                </a:ext>
              </a:extLst>
            </p:cNvPr>
            <p:cNvSpPr/>
            <p:nvPr/>
          </p:nvSpPr>
          <p:spPr>
            <a:xfrm>
              <a:off x="2004770" y="4096861"/>
              <a:ext cx="250448" cy="365322"/>
            </a:xfrm>
            <a:custGeom>
              <a:avLst/>
              <a:gdLst>
                <a:gd name="connsiteX0" fmla="*/ 246050 w 250448"/>
                <a:gd name="connsiteY0" fmla="*/ 10090 h 365322"/>
                <a:gd name="connsiteX1" fmla="*/ 250448 w 250448"/>
                <a:gd name="connsiteY1" fmla="*/ 21474 h 365322"/>
                <a:gd name="connsiteX2" fmla="*/ 250448 w 250448"/>
                <a:gd name="connsiteY2" fmla="*/ 240358 h 365322"/>
                <a:gd name="connsiteX3" fmla="*/ 234148 w 250448"/>
                <a:gd name="connsiteY3" fmla="*/ 307885 h 365322"/>
                <a:gd name="connsiteX4" fmla="*/ 189130 w 250448"/>
                <a:gd name="connsiteY4" fmla="*/ 350575 h 365322"/>
                <a:gd name="connsiteX5" fmla="*/ 123672 w 250448"/>
                <a:gd name="connsiteY5" fmla="*/ 365323 h 365322"/>
                <a:gd name="connsiteX6" fmla="*/ 86415 w 250448"/>
                <a:gd name="connsiteY6" fmla="*/ 360666 h 365322"/>
                <a:gd name="connsiteX7" fmla="*/ 53039 w 250448"/>
                <a:gd name="connsiteY7" fmla="*/ 349023 h 365322"/>
                <a:gd name="connsiteX8" fmla="*/ 36998 w 250448"/>
                <a:gd name="connsiteY8" fmla="*/ 334275 h 365322"/>
                <a:gd name="connsiteX9" fmla="*/ 33376 w 250448"/>
                <a:gd name="connsiteY9" fmla="*/ 326255 h 365322"/>
                <a:gd name="connsiteX10" fmla="*/ 38033 w 250448"/>
                <a:gd name="connsiteY10" fmla="*/ 318234 h 365322"/>
                <a:gd name="connsiteX11" fmla="*/ 43207 w 250448"/>
                <a:gd name="connsiteY11" fmla="*/ 316682 h 365322"/>
                <a:gd name="connsiteX12" fmla="*/ 54850 w 250448"/>
                <a:gd name="connsiteY12" fmla="*/ 320304 h 365322"/>
                <a:gd name="connsiteX13" fmla="*/ 65458 w 250448"/>
                <a:gd name="connsiteY13" fmla="*/ 324961 h 365322"/>
                <a:gd name="connsiteX14" fmla="*/ 124189 w 250448"/>
                <a:gd name="connsiteY14" fmla="*/ 337121 h 365322"/>
                <a:gd name="connsiteX15" fmla="*/ 194563 w 250448"/>
                <a:gd name="connsiteY15" fmla="*/ 311507 h 365322"/>
                <a:gd name="connsiteX16" fmla="*/ 220177 w 250448"/>
                <a:gd name="connsiteY16" fmla="*/ 242427 h 365322"/>
                <a:gd name="connsiteX17" fmla="*/ 220177 w 250448"/>
                <a:gd name="connsiteY17" fmla="*/ 210863 h 365322"/>
                <a:gd name="connsiteX18" fmla="*/ 180333 w 250448"/>
                <a:gd name="connsiteY18" fmla="*/ 253553 h 365322"/>
                <a:gd name="connsiteX19" fmla="*/ 123154 w 250448"/>
                <a:gd name="connsiteY19" fmla="*/ 269076 h 365322"/>
                <a:gd name="connsiteX20" fmla="*/ 60283 w 250448"/>
                <a:gd name="connsiteY20" fmla="*/ 251742 h 365322"/>
                <a:gd name="connsiteX21" fmla="*/ 16041 w 250448"/>
                <a:gd name="connsiteY21" fmla="*/ 203618 h 365322"/>
                <a:gd name="connsiteX22" fmla="*/ 0 w 250448"/>
                <a:gd name="connsiteY22" fmla="*/ 134279 h 365322"/>
                <a:gd name="connsiteX23" fmla="*/ 16041 w 250448"/>
                <a:gd name="connsiteY23" fmla="*/ 65458 h 365322"/>
                <a:gd name="connsiteX24" fmla="*/ 60283 w 250448"/>
                <a:gd name="connsiteY24" fmla="*/ 17335 h 365322"/>
                <a:gd name="connsiteX25" fmla="*/ 122637 w 250448"/>
                <a:gd name="connsiteY25" fmla="*/ 0 h 365322"/>
                <a:gd name="connsiteX26" fmla="*/ 181109 w 250448"/>
                <a:gd name="connsiteY26" fmla="*/ 15782 h 365322"/>
                <a:gd name="connsiteX27" fmla="*/ 220177 w 250448"/>
                <a:gd name="connsiteY27" fmla="*/ 53815 h 365322"/>
                <a:gd name="connsiteX28" fmla="*/ 220177 w 250448"/>
                <a:gd name="connsiteY28" fmla="*/ 21474 h 365322"/>
                <a:gd name="connsiteX29" fmla="*/ 224575 w 250448"/>
                <a:gd name="connsiteY29" fmla="*/ 10349 h 365322"/>
                <a:gd name="connsiteX30" fmla="*/ 235442 w 250448"/>
                <a:gd name="connsiteY30" fmla="*/ 5692 h 365322"/>
                <a:gd name="connsiteX31" fmla="*/ 246050 w 250448"/>
                <a:gd name="connsiteY31" fmla="*/ 10090 h 365322"/>
                <a:gd name="connsiteX32" fmla="*/ 175417 w 250448"/>
                <a:gd name="connsiteY32" fmla="*/ 227162 h 365322"/>
                <a:gd name="connsiteX33" fmla="*/ 209828 w 250448"/>
                <a:gd name="connsiteY33" fmla="*/ 189388 h 365322"/>
                <a:gd name="connsiteX34" fmla="*/ 222247 w 250448"/>
                <a:gd name="connsiteY34" fmla="*/ 134021 h 365322"/>
                <a:gd name="connsiteX35" fmla="*/ 209828 w 250448"/>
                <a:gd name="connsiteY35" fmla="*/ 78912 h 365322"/>
                <a:gd name="connsiteX36" fmla="*/ 175417 w 250448"/>
                <a:gd name="connsiteY36" fmla="*/ 41396 h 365322"/>
                <a:gd name="connsiteX37" fmla="*/ 125741 w 250448"/>
                <a:gd name="connsiteY37" fmla="*/ 27943 h 365322"/>
                <a:gd name="connsiteX38" fmla="*/ 76583 w 250448"/>
                <a:gd name="connsiteY38" fmla="*/ 41914 h 365322"/>
                <a:gd name="connsiteX39" fmla="*/ 42173 w 250448"/>
                <a:gd name="connsiteY39" fmla="*/ 79947 h 365322"/>
                <a:gd name="connsiteX40" fmla="*/ 29754 w 250448"/>
                <a:gd name="connsiteY40" fmla="*/ 134021 h 365322"/>
                <a:gd name="connsiteX41" fmla="*/ 42173 w 250448"/>
                <a:gd name="connsiteY41" fmla="*/ 188612 h 365322"/>
                <a:gd name="connsiteX42" fmla="*/ 76583 w 250448"/>
                <a:gd name="connsiteY42" fmla="*/ 226645 h 365322"/>
                <a:gd name="connsiteX43" fmla="*/ 125741 w 250448"/>
                <a:gd name="connsiteY43" fmla="*/ 240616 h 365322"/>
                <a:gd name="connsiteX44" fmla="*/ 175417 w 250448"/>
                <a:gd name="connsiteY44" fmla="*/ 227162 h 36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0448" h="365322">
                  <a:moveTo>
                    <a:pt x="246050" y="10090"/>
                  </a:moveTo>
                  <a:cubicBezTo>
                    <a:pt x="248896" y="12936"/>
                    <a:pt x="250448" y="16817"/>
                    <a:pt x="250448" y="21474"/>
                  </a:cubicBezTo>
                  <a:lnTo>
                    <a:pt x="250448" y="240358"/>
                  </a:lnTo>
                  <a:cubicBezTo>
                    <a:pt x="250448" y="266748"/>
                    <a:pt x="245015" y="288998"/>
                    <a:pt x="234148" y="307885"/>
                  </a:cubicBezTo>
                  <a:cubicBezTo>
                    <a:pt x="223282" y="326514"/>
                    <a:pt x="208275" y="340744"/>
                    <a:pt x="189130" y="350575"/>
                  </a:cubicBezTo>
                  <a:cubicBezTo>
                    <a:pt x="169984" y="360407"/>
                    <a:pt x="148251" y="365323"/>
                    <a:pt x="123672" y="365323"/>
                  </a:cubicBezTo>
                  <a:cubicBezTo>
                    <a:pt x="111770" y="365323"/>
                    <a:pt x="99610" y="363770"/>
                    <a:pt x="86415" y="360666"/>
                  </a:cubicBezTo>
                  <a:cubicBezTo>
                    <a:pt x="73479" y="357561"/>
                    <a:pt x="62353" y="353680"/>
                    <a:pt x="53039" y="349023"/>
                  </a:cubicBezTo>
                  <a:cubicBezTo>
                    <a:pt x="43725" y="344366"/>
                    <a:pt x="38550" y="339450"/>
                    <a:pt x="36998" y="334275"/>
                  </a:cubicBezTo>
                  <a:cubicBezTo>
                    <a:pt x="34669" y="331947"/>
                    <a:pt x="33376" y="329101"/>
                    <a:pt x="33376" y="326255"/>
                  </a:cubicBezTo>
                  <a:cubicBezTo>
                    <a:pt x="33376" y="322891"/>
                    <a:pt x="34928" y="320304"/>
                    <a:pt x="38033" y="318234"/>
                  </a:cubicBezTo>
                  <a:cubicBezTo>
                    <a:pt x="39327" y="317200"/>
                    <a:pt x="41138" y="316682"/>
                    <a:pt x="43207" y="316682"/>
                  </a:cubicBezTo>
                  <a:cubicBezTo>
                    <a:pt x="45277" y="316682"/>
                    <a:pt x="49158" y="317976"/>
                    <a:pt x="54850" y="320304"/>
                  </a:cubicBezTo>
                  <a:lnTo>
                    <a:pt x="65458" y="324961"/>
                  </a:lnTo>
                  <a:cubicBezTo>
                    <a:pt x="86415" y="332982"/>
                    <a:pt x="105819" y="337121"/>
                    <a:pt x="124189" y="337121"/>
                  </a:cubicBezTo>
                  <a:cubicBezTo>
                    <a:pt x="154201" y="337121"/>
                    <a:pt x="177746" y="328583"/>
                    <a:pt x="194563" y="311507"/>
                  </a:cubicBezTo>
                  <a:cubicBezTo>
                    <a:pt x="211639" y="294432"/>
                    <a:pt x="220177" y="271405"/>
                    <a:pt x="220177" y="242427"/>
                  </a:cubicBezTo>
                  <a:lnTo>
                    <a:pt x="220177" y="210863"/>
                  </a:lnTo>
                  <a:cubicBezTo>
                    <a:pt x="211639" y="228974"/>
                    <a:pt x="198444" y="243204"/>
                    <a:pt x="180333" y="253553"/>
                  </a:cubicBezTo>
                  <a:cubicBezTo>
                    <a:pt x="162222" y="263902"/>
                    <a:pt x="143076" y="269076"/>
                    <a:pt x="123154" y="269076"/>
                  </a:cubicBezTo>
                  <a:cubicBezTo>
                    <a:pt x="99869" y="269076"/>
                    <a:pt x="78912" y="263384"/>
                    <a:pt x="60283" y="251742"/>
                  </a:cubicBezTo>
                  <a:cubicBezTo>
                    <a:pt x="41655" y="240099"/>
                    <a:pt x="26908" y="224058"/>
                    <a:pt x="16041" y="203618"/>
                  </a:cubicBezTo>
                  <a:cubicBezTo>
                    <a:pt x="5175" y="183179"/>
                    <a:pt x="0" y="159893"/>
                    <a:pt x="0" y="134279"/>
                  </a:cubicBezTo>
                  <a:cubicBezTo>
                    <a:pt x="0" y="108924"/>
                    <a:pt x="5433" y="86156"/>
                    <a:pt x="16041" y="65458"/>
                  </a:cubicBezTo>
                  <a:cubicBezTo>
                    <a:pt x="26908" y="45019"/>
                    <a:pt x="41655" y="28719"/>
                    <a:pt x="60283" y="17335"/>
                  </a:cubicBezTo>
                  <a:cubicBezTo>
                    <a:pt x="78912" y="5692"/>
                    <a:pt x="99869" y="0"/>
                    <a:pt x="122637" y="0"/>
                  </a:cubicBezTo>
                  <a:cubicBezTo>
                    <a:pt x="143852" y="0"/>
                    <a:pt x="163257" y="5175"/>
                    <a:pt x="181109" y="15782"/>
                  </a:cubicBezTo>
                  <a:cubicBezTo>
                    <a:pt x="198703" y="26390"/>
                    <a:pt x="211898" y="39068"/>
                    <a:pt x="220177" y="53815"/>
                  </a:cubicBezTo>
                  <a:lnTo>
                    <a:pt x="220177" y="21474"/>
                  </a:lnTo>
                  <a:cubicBezTo>
                    <a:pt x="220177" y="17076"/>
                    <a:pt x="221729" y="13454"/>
                    <a:pt x="224575" y="10349"/>
                  </a:cubicBezTo>
                  <a:cubicBezTo>
                    <a:pt x="227421" y="7244"/>
                    <a:pt x="231043" y="5692"/>
                    <a:pt x="235442" y="5692"/>
                  </a:cubicBezTo>
                  <a:cubicBezTo>
                    <a:pt x="239581" y="5692"/>
                    <a:pt x="243204" y="7244"/>
                    <a:pt x="246050" y="10090"/>
                  </a:cubicBezTo>
                  <a:close/>
                  <a:moveTo>
                    <a:pt x="175417" y="227162"/>
                  </a:moveTo>
                  <a:cubicBezTo>
                    <a:pt x="190165" y="218366"/>
                    <a:pt x="201549" y="205688"/>
                    <a:pt x="209828" y="189388"/>
                  </a:cubicBezTo>
                  <a:cubicBezTo>
                    <a:pt x="218107" y="173088"/>
                    <a:pt x="222247" y="154719"/>
                    <a:pt x="222247" y="134021"/>
                  </a:cubicBezTo>
                  <a:cubicBezTo>
                    <a:pt x="222247" y="113581"/>
                    <a:pt x="218107" y="95212"/>
                    <a:pt x="209828" y="78912"/>
                  </a:cubicBezTo>
                  <a:cubicBezTo>
                    <a:pt x="201549" y="62871"/>
                    <a:pt x="190165" y="50193"/>
                    <a:pt x="175417" y="41396"/>
                  </a:cubicBezTo>
                  <a:cubicBezTo>
                    <a:pt x="160670" y="32600"/>
                    <a:pt x="144111" y="27943"/>
                    <a:pt x="125741" y="27943"/>
                  </a:cubicBezTo>
                  <a:cubicBezTo>
                    <a:pt x="107631" y="27943"/>
                    <a:pt x="91072" y="32600"/>
                    <a:pt x="76583" y="41914"/>
                  </a:cubicBezTo>
                  <a:cubicBezTo>
                    <a:pt x="61836" y="51228"/>
                    <a:pt x="50452" y="63906"/>
                    <a:pt x="42173" y="79947"/>
                  </a:cubicBezTo>
                  <a:cubicBezTo>
                    <a:pt x="33893" y="95988"/>
                    <a:pt x="29754" y="114099"/>
                    <a:pt x="29754" y="134021"/>
                  </a:cubicBezTo>
                  <a:cubicBezTo>
                    <a:pt x="29754" y="154201"/>
                    <a:pt x="33893" y="172312"/>
                    <a:pt x="42173" y="188612"/>
                  </a:cubicBezTo>
                  <a:cubicBezTo>
                    <a:pt x="50452" y="204653"/>
                    <a:pt x="61836" y="217590"/>
                    <a:pt x="76583" y="226645"/>
                  </a:cubicBezTo>
                  <a:cubicBezTo>
                    <a:pt x="91331" y="235959"/>
                    <a:pt x="107631" y="240616"/>
                    <a:pt x="125741" y="240616"/>
                  </a:cubicBezTo>
                  <a:cubicBezTo>
                    <a:pt x="144111" y="240616"/>
                    <a:pt x="160670" y="236218"/>
                    <a:pt x="175417" y="2271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F872B7E-BA5A-CE53-D5F4-5431E417DDE8}"/>
                </a:ext>
              </a:extLst>
            </p:cNvPr>
            <p:cNvSpPr/>
            <p:nvPr/>
          </p:nvSpPr>
          <p:spPr>
            <a:xfrm>
              <a:off x="2337752" y="3986902"/>
              <a:ext cx="30529" cy="373860"/>
            </a:xfrm>
            <a:custGeom>
              <a:avLst/>
              <a:gdLst>
                <a:gd name="connsiteX0" fmla="*/ 26131 w 30529"/>
                <a:gd name="connsiteY0" fmla="*/ 369462 h 373860"/>
                <a:gd name="connsiteX1" fmla="*/ 15265 w 30529"/>
                <a:gd name="connsiteY1" fmla="*/ 373861 h 373860"/>
                <a:gd name="connsiteX2" fmla="*/ 4398 w 30529"/>
                <a:gd name="connsiteY2" fmla="*/ 369462 h 373860"/>
                <a:gd name="connsiteX3" fmla="*/ 0 w 30529"/>
                <a:gd name="connsiteY3" fmla="*/ 358596 h 373860"/>
                <a:gd name="connsiteX4" fmla="*/ 0 w 30529"/>
                <a:gd name="connsiteY4" fmla="*/ 15265 h 373860"/>
                <a:gd name="connsiteX5" fmla="*/ 4398 w 30529"/>
                <a:gd name="connsiteY5" fmla="*/ 4398 h 373860"/>
                <a:gd name="connsiteX6" fmla="*/ 15265 w 30529"/>
                <a:gd name="connsiteY6" fmla="*/ 0 h 373860"/>
                <a:gd name="connsiteX7" fmla="*/ 26131 w 30529"/>
                <a:gd name="connsiteY7" fmla="*/ 4398 h 373860"/>
                <a:gd name="connsiteX8" fmla="*/ 30530 w 30529"/>
                <a:gd name="connsiteY8" fmla="*/ 15265 h 373860"/>
                <a:gd name="connsiteX9" fmla="*/ 30530 w 30529"/>
                <a:gd name="connsiteY9" fmla="*/ 358855 h 373860"/>
                <a:gd name="connsiteX10" fmla="*/ 26131 w 30529"/>
                <a:gd name="connsiteY10" fmla="*/ 369462 h 3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29" h="373860">
                  <a:moveTo>
                    <a:pt x="26131" y="369462"/>
                  </a:moveTo>
                  <a:cubicBezTo>
                    <a:pt x="23285" y="372308"/>
                    <a:pt x="19663" y="373861"/>
                    <a:pt x="15265" y="373861"/>
                  </a:cubicBezTo>
                  <a:cubicBezTo>
                    <a:pt x="10867" y="373861"/>
                    <a:pt x="7244" y="372308"/>
                    <a:pt x="4398" y="369462"/>
                  </a:cubicBezTo>
                  <a:cubicBezTo>
                    <a:pt x="1552" y="366616"/>
                    <a:pt x="0" y="362994"/>
                    <a:pt x="0" y="358596"/>
                  </a:cubicBezTo>
                  <a:lnTo>
                    <a:pt x="0" y="15265"/>
                  </a:lnTo>
                  <a:cubicBezTo>
                    <a:pt x="0" y="10867"/>
                    <a:pt x="1552" y="7244"/>
                    <a:pt x="4398" y="4398"/>
                  </a:cubicBezTo>
                  <a:cubicBezTo>
                    <a:pt x="7244" y="1552"/>
                    <a:pt x="10867" y="0"/>
                    <a:pt x="15265" y="0"/>
                  </a:cubicBezTo>
                  <a:cubicBezTo>
                    <a:pt x="19663" y="0"/>
                    <a:pt x="23285" y="1552"/>
                    <a:pt x="26131" y="4398"/>
                  </a:cubicBezTo>
                  <a:cubicBezTo>
                    <a:pt x="28977" y="7244"/>
                    <a:pt x="30530" y="10867"/>
                    <a:pt x="30530" y="15265"/>
                  </a:cubicBezTo>
                  <a:lnTo>
                    <a:pt x="30530" y="358855"/>
                  </a:lnTo>
                  <a:cubicBezTo>
                    <a:pt x="30530" y="362994"/>
                    <a:pt x="28977" y="366616"/>
                    <a:pt x="26131" y="3694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2E6AC2-BB71-02B0-4DF0-6F537990BE5C}"/>
                </a:ext>
              </a:extLst>
            </p:cNvPr>
            <p:cNvSpPr/>
            <p:nvPr/>
          </p:nvSpPr>
          <p:spPr>
            <a:xfrm>
              <a:off x="2433999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8949 w 242168"/>
                <a:gd name="connsiteY22" fmla="*/ 226904 h 269334"/>
                <a:gd name="connsiteX23" fmla="*/ 201807 w 242168"/>
                <a:gd name="connsiteY23" fmla="*/ 188612 h 269334"/>
                <a:gd name="connsiteX24" fmla="*/ 213709 w 242168"/>
                <a:gd name="connsiteY24" fmla="*/ 133762 h 269334"/>
                <a:gd name="connsiteX25" fmla="*/ 201807 w 242168"/>
                <a:gd name="connsiteY25" fmla="*/ 80205 h 269334"/>
                <a:gd name="connsiteX26" fmla="*/ 168949 w 242168"/>
                <a:gd name="connsiteY26" fmla="*/ 42173 h 269334"/>
                <a:gd name="connsiteX27" fmla="*/ 121602 w 242168"/>
                <a:gd name="connsiteY27" fmla="*/ 28201 h 269334"/>
                <a:gd name="connsiteX28" fmla="*/ 74255 w 242168"/>
                <a:gd name="connsiteY28" fmla="*/ 41914 h 269334"/>
                <a:gd name="connsiteX29" fmla="*/ 41396 w 242168"/>
                <a:gd name="connsiteY29" fmla="*/ 79429 h 269334"/>
                <a:gd name="connsiteX30" fmla="*/ 29495 w 242168"/>
                <a:gd name="connsiteY30" fmla="*/ 133762 h 269334"/>
                <a:gd name="connsiteX31" fmla="*/ 41138 w 242168"/>
                <a:gd name="connsiteY31" fmla="*/ 188612 h 269334"/>
                <a:gd name="connsiteX32" fmla="*/ 73737 w 242168"/>
                <a:gd name="connsiteY32" fmla="*/ 226904 h 269334"/>
                <a:gd name="connsiteX33" fmla="*/ 121602 w 242168"/>
                <a:gd name="connsiteY33" fmla="*/ 240875 h 269334"/>
                <a:gd name="connsiteX34" fmla="*/ 168949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7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7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043" y="5951"/>
                    <a:pt x="234666" y="7503"/>
                    <a:pt x="237770" y="10608"/>
                  </a:cubicBezTo>
                  <a:close/>
                  <a:moveTo>
                    <a:pt x="168949" y="226904"/>
                  </a:moveTo>
                  <a:cubicBezTo>
                    <a:pt x="182920" y="217590"/>
                    <a:pt x="193787" y="204912"/>
                    <a:pt x="201807" y="188612"/>
                  </a:cubicBezTo>
                  <a:cubicBezTo>
                    <a:pt x="209828" y="172312"/>
                    <a:pt x="213709" y="153943"/>
                    <a:pt x="213709" y="133762"/>
                  </a:cubicBezTo>
                  <a:cubicBezTo>
                    <a:pt x="213709" y="114357"/>
                    <a:pt x="209828" y="96246"/>
                    <a:pt x="201807" y="80205"/>
                  </a:cubicBezTo>
                  <a:cubicBezTo>
                    <a:pt x="193787" y="64164"/>
                    <a:pt x="182920" y="51228"/>
                    <a:pt x="168949" y="42173"/>
                  </a:cubicBezTo>
                  <a:cubicBezTo>
                    <a:pt x="154978" y="32858"/>
                    <a:pt x="139195" y="28201"/>
                    <a:pt x="121602" y="28201"/>
                  </a:cubicBezTo>
                  <a:cubicBezTo>
                    <a:pt x="104008" y="28201"/>
                    <a:pt x="88226" y="32858"/>
                    <a:pt x="74255" y="41914"/>
                  </a:cubicBezTo>
                  <a:cubicBezTo>
                    <a:pt x="60283" y="50969"/>
                    <a:pt x="49417" y="63647"/>
                    <a:pt x="41396" y="79429"/>
                  </a:cubicBezTo>
                  <a:cubicBezTo>
                    <a:pt x="33376" y="95470"/>
                    <a:pt x="29495" y="113581"/>
                    <a:pt x="29495" y="133762"/>
                  </a:cubicBezTo>
                  <a:cubicBezTo>
                    <a:pt x="29495" y="153943"/>
                    <a:pt x="33376" y="172312"/>
                    <a:pt x="41138" y="188612"/>
                  </a:cubicBezTo>
                  <a:cubicBezTo>
                    <a:pt x="48899" y="204912"/>
                    <a:pt x="59766" y="217848"/>
                    <a:pt x="73737" y="226904"/>
                  </a:cubicBezTo>
                  <a:cubicBezTo>
                    <a:pt x="87709" y="236218"/>
                    <a:pt x="103750" y="240875"/>
                    <a:pt x="121602" y="240875"/>
                  </a:cubicBezTo>
                  <a:cubicBezTo>
                    <a:pt x="139195" y="240875"/>
                    <a:pt x="154978" y="236218"/>
                    <a:pt x="168949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CB5C5A6-249E-817F-E68C-3BD7E09D73AB}"/>
                </a:ext>
              </a:extLst>
            </p:cNvPr>
            <p:cNvSpPr/>
            <p:nvPr/>
          </p:nvSpPr>
          <p:spPr>
            <a:xfrm>
              <a:off x="2736451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4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552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2C3063-F680-5053-8315-68CBA5799145}"/>
                </a:ext>
              </a:extLst>
            </p:cNvPr>
            <p:cNvSpPr/>
            <p:nvPr/>
          </p:nvSpPr>
          <p:spPr>
            <a:xfrm>
              <a:off x="2973445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3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294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AA58069-2C6B-4B9E-6F6F-A06AC5E6520E}"/>
                </a:ext>
              </a:extLst>
            </p:cNvPr>
            <p:cNvSpPr/>
            <p:nvPr/>
          </p:nvSpPr>
          <p:spPr>
            <a:xfrm>
              <a:off x="3229068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7 w 241651"/>
                <a:gd name="connsiteY29" fmla="*/ 77885 h 361450"/>
                <a:gd name="connsiteX30" fmla="*/ 27684 w 241651"/>
                <a:gd name="connsiteY30" fmla="*/ 131183 h 361450"/>
                <a:gd name="connsiteX31" fmla="*/ 39327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9" y="28210"/>
                    <a:pt x="215779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9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7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7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7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7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7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7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7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E553C3-D277-1619-73E5-1834BCE59F62}"/>
                </a:ext>
              </a:extLst>
            </p:cNvPr>
            <p:cNvSpPr/>
            <p:nvPr/>
          </p:nvSpPr>
          <p:spPr>
            <a:xfrm>
              <a:off x="3515997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9208 w 242168"/>
                <a:gd name="connsiteY22" fmla="*/ 226904 h 269334"/>
                <a:gd name="connsiteX23" fmla="*/ 202066 w 242168"/>
                <a:gd name="connsiteY23" fmla="*/ 188612 h 269334"/>
                <a:gd name="connsiteX24" fmla="*/ 213968 w 242168"/>
                <a:gd name="connsiteY24" fmla="*/ 133762 h 269334"/>
                <a:gd name="connsiteX25" fmla="*/ 202066 w 242168"/>
                <a:gd name="connsiteY25" fmla="*/ 80205 h 269334"/>
                <a:gd name="connsiteX26" fmla="*/ 169208 w 242168"/>
                <a:gd name="connsiteY26" fmla="*/ 42173 h 269334"/>
                <a:gd name="connsiteX27" fmla="*/ 121860 w 242168"/>
                <a:gd name="connsiteY27" fmla="*/ 28201 h 269334"/>
                <a:gd name="connsiteX28" fmla="*/ 74513 w 242168"/>
                <a:gd name="connsiteY28" fmla="*/ 41914 h 269334"/>
                <a:gd name="connsiteX29" fmla="*/ 41655 w 242168"/>
                <a:gd name="connsiteY29" fmla="*/ 79429 h 269334"/>
                <a:gd name="connsiteX30" fmla="*/ 29754 w 242168"/>
                <a:gd name="connsiteY30" fmla="*/ 133762 h 269334"/>
                <a:gd name="connsiteX31" fmla="*/ 41396 w 242168"/>
                <a:gd name="connsiteY31" fmla="*/ 188612 h 269334"/>
                <a:gd name="connsiteX32" fmla="*/ 73996 w 242168"/>
                <a:gd name="connsiteY32" fmla="*/ 226904 h 269334"/>
                <a:gd name="connsiteX33" fmla="*/ 121860 w 242168"/>
                <a:gd name="connsiteY33" fmla="*/ 240875 h 269334"/>
                <a:gd name="connsiteX34" fmla="*/ 169208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8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8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302" y="5951"/>
                    <a:pt x="234924" y="7503"/>
                    <a:pt x="237770" y="10608"/>
                  </a:cubicBezTo>
                  <a:close/>
                  <a:moveTo>
                    <a:pt x="169208" y="226904"/>
                  </a:moveTo>
                  <a:cubicBezTo>
                    <a:pt x="183179" y="217590"/>
                    <a:pt x="194045" y="204912"/>
                    <a:pt x="202066" y="188612"/>
                  </a:cubicBezTo>
                  <a:cubicBezTo>
                    <a:pt x="210087" y="172312"/>
                    <a:pt x="213968" y="153943"/>
                    <a:pt x="213968" y="133762"/>
                  </a:cubicBezTo>
                  <a:cubicBezTo>
                    <a:pt x="213968" y="114357"/>
                    <a:pt x="210087" y="96246"/>
                    <a:pt x="202066" y="80205"/>
                  </a:cubicBezTo>
                  <a:cubicBezTo>
                    <a:pt x="194045" y="64164"/>
                    <a:pt x="183179" y="51228"/>
                    <a:pt x="169208" y="42173"/>
                  </a:cubicBezTo>
                  <a:cubicBezTo>
                    <a:pt x="155236" y="32858"/>
                    <a:pt x="139454" y="28201"/>
                    <a:pt x="121860" y="28201"/>
                  </a:cubicBezTo>
                  <a:cubicBezTo>
                    <a:pt x="104267" y="28201"/>
                    <a:pt x="88485" y="32858"/>
                    <a:pt x="74513" y="41914"/>
                  </a:cubicBezTo>
                  <a:cubicBezTo>
                    <a:pt x="60542" y="50969"/>
                    <a:pt x="49676" y="63647"/>
                    <a:pt x="41655" y="79429"/>
                  </a:cubicBezTo>
                  <a:cubicBezTo>
                    <a:pt x="33635" y="95470"/>
                    <a:pt x="29754" y="113581"/>
                    <a:pt x="29754" y="133762"/>
                  </a:cubicBezTo>
                  <a:cubicBezTo>
                    <a:pt x="29754" y="153943"/>
                    <a:pt x="33635" y="172312"/>
                    <a:pt x="41396" y="188612"/>
                  </a:cubicBezTo>
                  <a:cubicBezTo>
                    <a:pt x="49158" y="204912"/>
                    <a:pt x="60025" y="217848"/>
                    <a:pt x="73996" y="226904"/>
                  </a:cubicBezTo>
                  <a:cubicBezTo>
                    <a:pt x="87967" y="236218"/>
                    <a:pt x="104008" y="240875"/>
                    <a:pt x="121860" y="240875"/>
                  </a:cubicBezTo>
                  <a:cubicBezTo>
                    <a:pt x="139454" y="240875"/>
                    <a:pt x="155236" y="236218"/>
                    <a:pt x="169208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0E0D1FF-B245-8325-30D5-F18E30DC58B8}"/>
                </a:ext>
              </a:extLst>
            </p:cNvPr>
            <p:cNvSpPr/>
            <p:nvPr/>
          </p:nvSpPr>
          <p:spPr>
            <a:xfrm>
              <a:off x="3837336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6 w 241651"/>
                <a:gd name="connsiteY29" fmla="*/ 77885 h 361450"/>
                <a:gd name="connsiteX30" fmla="*/ 27684 w 241651"/>
                <a:gd name="connsiteY30" fmla="*/ 131183 h 361450"/>
                <a:gd name="connsiteX31" fmla="*/ 39326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8" y="28210"/>
                    <a:pt x="215778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8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6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6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6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6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6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6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6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993EB6-8145-B3FA-5628-1AF6C8751248}"/>
                </a:ext>
              </a:extLst>
            </p:cNvPr>
            <p:cNvSpPr/>
            <p:nvPr/>
          </p:nvSpPr>
          <p:spPr>
            <a:xfrm>
              <a:off x="4114701" y="4101174"/>
              <a:ext cx="266751" cy="257228"/>
            </a:xfrm>
            <a:custGeom>
              <a:avLst/>
              <a:gdLst>
                <a:gd name="connsiteX0" fmla="*/ 204644 w 266751"/>
                <a:gd name="connsiteY0" fmla="*/ 47174 h 257228"/>
                <a:gd name="connsiteX1" fmla="*/ 200245 w 266751"/>
                <a:gd name="connsiteY1" fmla="*/ 57782 h 257228"/>
                <a:gd name="connsiteX2" fmla="*/ 65189 w 266751"/>
                <a:gd name="connsiteY2" fmla="*/ 192837 h 257228"/>
                <a:gd name="connsiteX3" fmla="*/ 112278 w 266751"/>
                <a:gd name="connsiteY3" fmla="*/ 222591 h 257228"/>
                <a:gd name="connsiteX4" fmla="*/ 164023 w 266751"/>
                <a:gd name="connsiteY4" fmla="*/ 224402 h 257228"/>
                <a:gd name="connsiteX5" fmla="*/ 212147 w 266751"/>
                <a:gd name="connsiteY5" fmla="*/ 195942 h 257228"/>
                <a:gd name="connsiteX6" fmla="*/ 235691 w 266751"/>
                <a:gd name="connsiteY6" fmla="*/ 158168 h 257228"/>
                <a:gd name="connsiteX7" fmla="*/ 239313 w 266751"/>
                <a:gd name="connsiteY7" fmla="*/ 118065 h 257228"/>
                <a:gd name="connsiteX8" fmla="*/ 243711 w 266751"/>
                <a:gd name="connsiteY8" fmla="*/ 107457 h 257228"/>
                <a:gd name="connsiteX9" fmla="*/ 253026 w 266751"/>
                <a:gd name="connsiteY9" fmla="*/ 103835 h 257228"/>
                <a:gd name="connsiteX10" fmla="*/ 262340 w 266751"/>
                <a:gd name="connsiteY10" fmla="*/ 107457 h 257228"/>
                <a:gd name="connsiteX11" fmla="*/ 266221 w 266751"/>
                <a:gd name="connsiteY11" fmla="*/ 118583 h 257228"/>
                <a:gd name="connsiteX12" fmla="*/ 260270 w 266751"/>
                <a:gd name="connsiteY12" fmla="*/ 170328 h 257228"/>
                <a:gd name="connsiteX13" fmla="*/ 232586 w 266751"/>
                <a:gd name="connsiteY13" fmla="*/ 215864 h 257228"/>
                <a:gd name="connsiteX14" fmla="*/ 172303 w 266751"/>
                <a:gd name="connsiteY14" fmla="*/ 252603 h 257228"/>
                <a:gd name="connsiteX15" fmla="*/ 106327 w 266751"/>
                <a:gd name="connsiteY15" fmla="*/ 252344 h 257228"/>
                <a:gd name="connsiteX16" fmla="*/ 45526 w 266751"/>
                <a:gd name="connsiteY16" fmla="*/ 215088 h 257228"/>
                <a:gd name="connsiteX17" fmla="*/ 5941 w 266751"/>
                <a:gd name="connsiteY17" fmla="*/ 152217 h 257228"/>
                <a:gd name="connsiteX18" fmla="*/ 3354 w 266751"/>
                <a:gd name="connsiteY18" fmla="*/ 87794 h 257228"/>
                <a:gd name="connsiteX19" fmla="*/ 32849 w 266751"/>
                <a:gd name="connsiteY19" fmla="*/ 35014 h 257228"/>
                <a:gd name="connsiteX20" fmla="*/ 83042 w 266751"/>
                <a:gd name="connsiteY20" fmla="*/ 4743 h 257228"/>
                <a:gd name="connsiteX21" fmla="*/ 142808 w 266751"/>
                <a:gd name="connsiteY21" fmla="*/ 3449 h 257228"/>
                <a:gd name="connsiteX22" fmla="*/ 200763 w 266751"/>
                <a:gd name="connsiteY22" fmla="*/ 37083 h 257228"/>
                <a:gd name="connsiteX23" fmla="*/ 204644 w 266751"/>
                <a:gd name="connsiteY23" fmla="*/ 47174 h 257228"/>
                <a:gd name="connsiteX24" fmla="*/ 29226 w 266751"/>
                <a:gd name="connsiteY24" fmla="*/ 107975 h 257228"/>
                <a:gd name="connsiteX25" fmla="*/ 47596 w 266751"/>
                <a:gd name="connsiteY25" fmla="*/ 171622 h 257228"/>
                <a:gd name="connsiteX26" fmla="*/ 169457 w 266751"/>
                <a:gd name="connsiteY26" fmla="*/ 49761 h 257228"/>
                <a:gd name="connsiteX27" fmla="*/ 166611 w 266751"/>
                <a:gd name="connsiteY27" fmla="*/ 46915 h 257228"/>
                <a:gd name="connsiteX28" fmla="*/ 127802 w 266751"/>
                <a:gd name="connsiteY28" fmla="*/ 29580 h 257228"/>
                <a:gd name="connsiteX29" fmla="*/ 87181 w 266751"/>
                <a:gd name="connsiteY29" fmla="*/ 33720 h 257228"/>
                <a:gd name="connsiteX30" fmla="*/ 53288 w 266751"/>
                <a:gd name="connsiteY30" fmla="*/ 55194 h 257228"/>
                <a:gd name="connsiteX31" fmla="*/ 29226 w 266751"/>
                <a:gd name="connsiteY31" fmla="*/ 107975 h 2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6751" h="257228">
                  <a:moveTo>
                    <a:pt x="204644" y="47174"/>
                  </a:moveTo>
                  <a:cubicBezTo>
                    <a:pt x="204644" y="51313"/>
                    <a:pt x="203091" y="54936"/>
                    <a:pt x="200245" y="57782"/>
                  </a:cubicBezTo>
                  <a:lnTo>
                    <a:pt x="65189" y="192837"/>
                  </a:lnTo>
                  <a:cubicBezTo>
                    <a:pt x="79419" y="207067"/>
                    <a:pt x="95202" y="216899"/>
                    <a:pt x="112278" y="222591"/>
                  </a:cubicBezTo>
                  <a:cubicBezTo>
                    <a:pt x="129354" y="228024"/>
                    <a:pt x="146689" y="228542"/>
                    <a:pt x="164023" y="224402"/>
                  </a:cubicBezTo>
                  <a:cubicBezTo>
                    <a:pt x="181358" y="220004"/>
                    <a:pt x="197399" y="210689"/>
                    <a:pt x="212147" y="195942"/>
                  </a:cubicBezTo>
                  <a:cubicBezTo>
                    <a:pt x="223531" y="184558"/>
                    <a:pt x="231551" y="171880"/>
                    <a:pt x="235691" y="158168"/>
                  </a:cubicBezTo>
                  <a:cubicBezTo>
                    <a:pt x="240089" y="144455"/>
                    <a:pt x="241124" y="131001"/>
                    <a:pt x="239313" y="118065"/>
                  </a:cubicBezTo>
                  <a:cubicBezTo>
                    <a:pt x="239830" y="113408"/>
                    <a:pt x="241124" y="109786"/>
                    <a:pt x="243711" y="107457"/>
                  </a:cubicBezTo>
                  <a:cubicBezTo>
                    <a:pt x="246040" y="105129"/>
                    <a:pt x="249145" y="103835"/>
                    <a:pt x="253026" y="103835"/>
                  </a:cubicBezTo>
                  <a:cubicBezTo>
                    <a:pt x="256907" y="103835"/>
                    <a:pt x="260011" y="105129"/>
                    <a:pt x="262340" y="107457"/>
                  </a:cubicBezTo>
                  <a:cubicBezTo>
                    <a:pt x="264927" y="110045"/>
                    <a:pt x="266221" y="113667"/>
                    <a:pt x="266221" y="118583"/>
                  </a:cubicBezTo>
                  <a:cubicBezTo>
                    <a:pt x="267773" y="135400"/>
                    <a:pt x="265962" y="152735"/>
                    <a:pt x="260270" y="170328"/>
                  </a:cubicBezTo>
                  <a:cubicBezTo>
                    <a:pt x="254578" y="187921"/>
                    <a:pt x="245522" y="202928"/>
                    <a:pt x="232586" y="215864"/>
                  </a:cubicBezTo>
                  <a:cubicBezTo>
                    <a:pt x="214217" y="234234"/>
                    <a:pt x="194036" y="246394"/>
                    <a:pt x="172303" y="252603"/>
                  </a:cubicBezTo>
                  <a:cubicBezTo>
                    <a:pt x="150311" y="258813"/>
                    <a:pt x="128319" y="258813"/>
                    <a:pt x="106327" y="252344"/>
                  </a:cubicBezTo>
                  <a:cubicBezTo>
                    <a:pt x="84335" y="246135"/>
                    <a:pt x="63896" y="233716"/>
                    <a:pt x="45526" y="215088"/>
                  </a:cubicBezTo>
                  <a:cubicBezTo>
                    <a:pt x="26122" y="195683"/>
                    <a:pt x="12668" y="174726"/>
                    <a:pt x="5941" y="152217"/>
                  </a:cubicBezTo>
                  <a:cubicBezTo>
                    <a:pt x="-1045" y="129708"/>
                    <a:pt x="-1821" y="108233"/>
                    <a:pt x="3354" y="87794"/>
                  </a:cubicBezTo>
                  <a:cubicBezTo>
                    <a:pt x="8528" y="67096"/>
                    <a:pt x="18360" y="49502"/>
                    <a:pt x="32849" y="35014"/>
                  </a:cubicBezTo>
                  <a:cubicBezTo>
                    <a:pt x="47079" y="20784"/>
                    <a:pt x="63896" y="10693"/>
                    <a:pt x="83042" y="4743"/>
                  </a:cubicBezTo>
                  <a:cubicBezTo>
                    <a:pt x="102187" y="-1208"/>
                    <a:pt x="122109" y="-1467"/>
                    <a:pt x="142808" y="3449"/>
                  </a:cubicBezTo>
                  <a:cubicBezTo>
                    <a:pt x="163506" y="8365"/>
                    <a:pt x="182910" y="19749"/>
                    <a:pt x="200763" y="37083"/>
                  </a:cubicBezTo>
                  <a:cubicBezTo>
                    <a:pt x="203350" y="39412"/>
                    <a:pt x="204644" y="43034"/>
                    <a:pt x="204644" y="47174"/>
                  </a:cubicBezTo>
                  <a:close/>
                  <a:moveTo>
                    <a:pt x="29226" y="107975"/>
                  </a:moveTo>
                  <a:cubicBezTo>
                    <a:pt x="26898" y="129190"/>
                    <a:pt x="33107" y="150665"/>
                    <a:pt x="47596" y="171622"/>
                  </a:cubicBezTo>
                  <a:lnTo>
                    <a:pt x="169457" y="49761"/>
                  </a:lnTo>
                  <a:lnTo>
                    <a:pt x="166611" y="46915"/>
                  </a:lnTo>
                  <a:cubicBezTo>
                    <a:pt x="154709" y="37342"/>
                    <a:pt x="141773" y="31650"/>
                    <a:pt x="127802" y="29580"/>
                  </a:cubicBezTo>
                  <a:cubicBezTo>
                    <a:pt x="113830" y="27511"/>
                    <a:pt x="100376" y="28804"/>
                    <a:pt x="87181" y="33720"/>
                  </a:cubicBezTo>
                  <a:cubicBezTo>
                    <a:pt x="73986" y="38377"/>
                    <a:pt x="62861" y="45621"/>
                    <a:pt x="53288" y="55194"/>
                  </a:cubicBezTo>
                  <a:cubicBezTo>
                    <a:pt x="39576" y="68907"/>
                    <a:pt x="31555" y="86500"/>
                    <a:pt x="29226" y="107975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D0199E2-29D8-8AAF-F0EF-D2C691E8DFE4}"/>
                </a:ext>
              </a:extLst>
            </p:cNvPr>
            <p:cNvSpPr/>
            <p:nvPr/>
          </p:nvSpPr>
          <p:spPr>
            <a:xfrm>
              <a:off x="4422060" y="4096602"/>
              <a:ext cx="147474" cy="264419"/>
            </a:xfrm>
            <a:custGeom>
              <a:avLst/>
              <a:gdLst>
                <a:gd name="connsiteX0" fmla="*/ 139454 w 147474"/>
                <a:gd name="connsiteY0" fmla="*/ 3881 h 264419"/>
                <a:gd name="connsiteX1" fmla="*/ 147475 w 147474"/>
                <a:gd name="connsiteY1" fmla="*/ 16041 h 264419"/>
                <a:gd name="connsiteX2" fmla="*/ 143335 w 147474"/>
                <a:gd name="connsiteY2" fmla="*/ 27425 h 264419"/>
                <a:gd name="connsiteX3" fmla="*/ 133762 w 147474"/>
                <a:gd name="connsiteY3" fmla="*/ 31823 h 264419"/>
                <a:gd name="connsiteX4" fmla="*/ 123930 w 147474"/>
                <a:gd name="connsiteY4" fmla="*/ 29236 h 264419"/>
                <a:gd name="connsiteX5" fmla="*/ 109959 w 147474"/>
                <a:gd name="connsiteY5" fmla="*/ 26649 h 264419"/>
                <a:gd name="connsiteX6" fmla="*/ 72702 w 147474"/>
                <a:gd name="connsiteY6" fmla="*/ 41138 h 264419"/>
                <a:gd name="connsiteX7" fmla="*/ 42431 w 147474"/>
                <a:gd name="connsiteY7" fmla="*/ 78394 h 264419"/>
                <a:gd name="connsiteX8" fmla="*/ 30530 w 147474"/>
                <a:gd name="connsiteY8" fmla="*/ 124448 h 264419"/>
                <a:gd name="connsiteX9" fmla="*/ 30530 w 147474"/>
                <a:gd name="connsiteY9" fmla="*/ 249154 h 264419"/>
                <a:gd name="connsiteX10" fmla="*/ 26131 w 147474"/>
                <a:gd name="connsiteY10" fmla="*/ 260021 h 264419"/>
                <a:gd name="connsiteX11" fmla="*/ 15265 w 147474"/>
                <a:gd name="connsiteY11" fmla="*/ 264419 h 264419"/>
                <a:gd name="connsiteX12" fmla="*/ 4398 w 147474"/>
                <a:gd name="connsiteY12" fmla="*/ 260021 h 264419"/>
                <a:gd name="connsiteX13" fmla="*/ 0 w 147474"/>
                <a:gd name="connsiteY13" fmla="*/ 249154 h 264419"/>
                <a:gd name="connsiteX14" fmla="*/ 0 w 147474"/>
                <a:gd name="connsiteY14" fmla="*/ 22768 h 264419"/>
                <a:gd name="connsiteX15" fmla="*/ 4398 w 147474"/>
                <a:gd name="connsiteY15" fmla="*/ 11901 h 264419"/>
                <a:gd name="connsiteX16" fmla="*/ 15265 w 147474"/>
                <a:gd name="connsiteY16" fmla="*/ 7503 h 264419"/>
                <a:gd name="connsiteX17" fmla="*/ 26131 w 147474"/>
                <a:gd name="connsiteY17" fmla="*/ 11901 h 264419"/>
                <a:gd name="connsiteX18" fmla="*/ 30530 w 147474"/>
                <a:gd name="connsiteY18" fmla="*/ 22768 h 264419"/>
                <a:gd name="connsiteX19" fmla="*/ 30530 w 147474"/>
                <a:gd name="connsiteY19" fmla="*/ 67269 h 264419"/>
                <a:gd name="connsiteX20" fmla="*/ 65717 w 147474"/>
                <a:gd name="connsiteY20" fmla="*/ 19405 h 264419"/>
                <a:gd name="connsiteX21" fmla="*/ 121084 w 147474"/>
                <a:gd name="connsiteY21" fmla="*/ 0 h 264419"/>
                <a:gd name="connsiteX22" fmla="*/ 139454 w 147474"/>
                <a:gd name="connsiteY22" fmla="*/ 3881 h 2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474" h="264419">
                  <a:moveTo>
                    <a:pt x="139454" y="3881"/>
                  </a:moveTo>
                  <a:cubicBezTo>
                    <a:pt x="144887" y="6468"/>
                    <a:pt x="147475" y="10608"/>
                    <a:pt x="147475" y="16041"/>
                  </a:cubicBezTo>
                  <a:cubicBezTo>
                    <a:pt x="147475" y="20698"/>
                    <a:pt x="146181" y="24579"/>
                    <a:pt x="143335" y="27425"/>
                  </a:cubicBezTo>
                  <a:cubicBezTo>
                    <a:pt x="140748" y="30271"/>
                    <a:pt x="137384" y="31823"/>
                    <a:pt x="133762" y="31823"/>
                  </a:cubicBezTo>
                  <a:cubicBezTo>
                    <a:pt x="131951" y="31823"/>
                    <a:pt x="128846" y="31047"/>
                    <a:pt x="123930" y="29236"/>
                  </a:cubicBezTo>
                  <a:cubicBezTo>
                    <a:pt x="119015" y="27425"/>
                    <a:pt x="114357" y="26649"/>
                    <a:pt x="109959" y="26649"/>
                  </a:cubicBezTo>
                  <a:cubicBezTo>
                    <a:pt x="97540" y="26649"/>
                    <a:pt x="85121" y="31565"/>
                    <a:pt x="72702" y="41138"/>
                  </a:cubicBezTo>
                  <a:cubicBezTo>
                    <a:pt x="60283" y="50711"/>
                    <a:pt x="50193" y="63129"/>
                    <a:pt x="42431" y="78394"/>
                  </a:cubicBezTo>
                  <a:cubicBezTo>
                    <a:pt x="34411" y="93659"/>
                    <a:pt x="30530" y="108924"/>
                    <a:pt x="30530" y="124448"/>
                  </a:cubicBezTo>
                  <a:lnTo>
                    <a:pt x="30530" y="249154"/>
                  </a:lnTo>
                  <a:cubicBezTo>
                    <a:pt x="30530" y="253553"/>
                    <a:pt x="28977" y="257175"/>
                    <a:pt x="26131" y="260021"/>
                  </a:cubicBezTo>
                  <a:cubicBezTo>
                    <a:pt x="23285" y="262867"/>
                    <a:pt x="19663" y="264419"/>
                    <a:pt x="15265" y="264419"/>
                  </a:cubicBezTo>
                  <a:cubicBezTo>
                    <a:pt x="10866" y="264419"/>
                    <a:pt x="7244" y="262867"/>
                    <a:pt x="4398" y="260021"/>
                  </a:cubicBezTo>
                  <a:cubicBezTo>
                    <a:pt x="1552" y="257175"/>
                    <a:pt x="0" y="253553"/>
                    <a:pt x="0" y="249154"/>
                  </a:cubicBezTo>
                  <a:lnTo>
                    <a:pt x="0" y="22768"/>
                  </a:lnTo>
                  <a:cubicBezTo>
                    <a:pt x="0" y="18370"/>
                    <a:pt x="1552" y="14747"/>
                    <a:pt x="4398" y="11901"/>
                  </a:cubicBezTo>
                  <a:cubicBezTo>
                    <a:pt x="7244" y="9055"/>
                    <a:pt x="10866" y="7503"/>
                    <a:pt x="15265" y="7503"/>
                  </a:cubicBezTo>
                  <a:cubicBezTo>
                    <a:pt x="19663" y="7503"/>
                    <a:pt x="23285" y="9055"/>
                    <a:pt x="26131" y="11901"/>
                  </a:cubicBezTo>
                  <a:cubicBezTo>
                    <a:pt x="28977" y="14747"/>
                    <a:pt x="30530" y="18370"/>
                    <a:pt x="30530" y="22768"/>
                  </a:cubicBezTo>
                  <a:lnTo>
                    <a:pt x="30530" y="67269"/>
                  </a:lnTo>
                  <a:cubicBezTo>
                    <a:pt x="38292" y="48123"/>
                    <a:pt x="49934" y="32082"/>
                    <a:pt x="65717" y="19405"/>
                  </a:cubicBezTo>
                  <a:cubicBezTo>
                    <a:pt x="81499" y="6727"/>
                    <a:pt x="99869" y="259"/>
                    <a:pt x="121084" y="0"/>
                  </a:cubicBezTo>
                  <a:cubicBezTo>
                    <a:pt x="127811" y="0"/>
                    <a:pt x="134021" y="1294"/>
                    <a:pt x="139454" y="3881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9" name="Picture 48" descr="A screenshot of a white card&#10;&#10;Description automatically generated">
            <a:extLst>
              <a:ext uri="{FF2B5EF4-FFF2-40B4-BE49-F238E27FC236}">
                <a16:creationId xmlns:a16="http://schemas.microsoft.com/office/drawing/2014/main" id="{B1D7BEBF-A1E5-B0B4-1658-3FE2514D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54229" r="12734" b="24962"/>
          <a:stretch/>
        </p:blipFill>
        <p:spPr>
          <a:xfrm>
            <a:off x="7073407" y="3883507"/>
            <a:ext cx="1508606" cy="422226"/>
          </a:xfrm>
          <a:prstGeom prst="rect">
            <a:avLst/>
          </a:prstGeom>
        </p:spPr>
      </p:pic>
      <p:pic>
        <p:nvPicPr>
          <p:cNvPr id="50" name="Picture 49" descr="A blue and white logo&#10;&#10;Description automatically generated">
            <a:extLst>
              <a:ext uri="{FF2B5EF4-FFF2-40B4-BE49-F238E27FC236}">
                <a16:creationId xmlns:a16="http://schemas.microsoft.com/office/drawing/2014/main" id="{F84E3205-3DD0-6640-EB3E-2F1BCCD470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4100"/>
          <a:stretch/>
        </p:blipFill>
        <p:spPr>
          <a:xfrm>
            <a:off x="4934257" y="3841062"/>
            <a:ext cx="1712659" cy="51230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73720EE-7E52-9229-E999-C520E28B673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2370" y="3883507"/>
            <a:ext cx="1207375" cy="454055"/>
          </a:xfrm>
          <a:prstGeom prst="rect">
            <a:avLst/>
          </a:prstGeom>
        </p:spPr>
      </p:pic>
      <p:pic>
        <p:nvPicPr>
          <p:cNvPr id="52" name="Graphic 30">
            <a:extLst>
              <a:ext uri="{FF2B5EF4-FFF2-40B4-BE49-F238E27FC236}">
                <a16:creationId xmlns:a16="http://schemas.microsoft.com/office/drawing/2014/main" id="{3C1CDC97-67AC-3087-7A0A-397AF499A0D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8504" y="4052616"/>
            <a:ext cx="1207375" cy="1785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952C614-B228-CDB6-BCEF-30F25B966C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31944" r="24980" b="33722"/>
          <a:stretch/>
        </p:blipFill>
        <p:spPr>
          <a:xfrm>
            <a:off x="10364162" y="1412532"/>
            <a:ext cx="1457535" cy="4882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D5730B6-4A97-1919-AE15-A4750B905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b="15280"/>
          <a:stretch/>
        </p:blipFill>
        <p:spPr>
          <a:xfrm>
            <a:off x="4963011" y="1319579"/>
            <a:ext cx="2355757" cy="61028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BF23B30-E7D1-249B-8372-4C9261EBF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27815" r="19406" b="43155"/>
          <a:stretch/>
        </p:blipFill>
        <p:spPr>
          <a:xfrm>
            <a:off x="9786391" y="2126365"/>
            <a:ext cx="2063354" cy="610281"/>
          </a:xfrm>
          <a:prstGeom prst="rect">
            <a:avLst/>
          </a:prstGeom>
        </p:spPr>
      </p:pic>
      <p:pic>
        <p:nvPicPr>
          <p:cNvPr id="56" name="Picture 5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D8C45B5-A194-08F0-BB8D-F3E6643D099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7" y="1396951"/>
            <a:ext cx="2748094" cy="610281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DEDFE79D-D010-47F1-8524-487FFE9F2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9605" y="1423172"/>
            <a:ext cx="1592892" cy="3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28A1A2B-2DA5-5451-3158-18EFDFBB0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55401" r="15078" b="29048"/>
          <a:stretch/>
        </p:blipFill>
        <p:spPr>
          <a:xfrm>
            <a:off x="7509282" y="1381298"/>
            <a:ext cx="2664367" cy="610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1C4B3BA-1C4A-EB10-EA88-BB6F88D23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25776" r="15417" b="46018"/>
          <a:stretch/>
        </p:blipFill>
        <p:spPr>
          <a:xfrm>
            <a:off x="226645" y="2126365"/>
            <a:ext cx="2455308" cy="610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9F0B187-CF46-4105-92D4-32D1E412D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53536" r="18240" b="28250"/>
          <a:stretch/>
        </p:blipFill>
        <p:spPr>
          <a:xfrm>
            <a:off x="6702910" y="2089959"/>
            <a:ext cx="2146003" cy="61028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84892D-85CD-C579-CDF8-98E5902C737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619430" y="2207221"/>
            <a:ext cx="2146003" cy="3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8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60340" y="457200"/>
            <a:ext cx="399646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0340" y="1189329"/>
            <a:ext cx="3996459" cy="4916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7F2B6C7D-B329-8C7A-9979-B705984391C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535200" y="457200"/>
            <a:ext cx="6753225" cy="5648325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621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900C9BF-6B76-8D71-698C-35204B9FA8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3916" y="1666434"/>
            <a:ext cx="6502884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5B8E476-5866-6EEF-1D3D-316B2B7716B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53915" y="3133104"/>
            <a:ext cx="6502883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C5B339-6639-CD2B-17AA-0EECC68259D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153916" y="4633417"/>
            <a:ext cx="6502882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0F1C08-3832-680F-41C7-869628E30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532400" y="1819605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B90E2FE-F909-62A4-0184-074389A45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532400" y="3272746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63E1AB0-1061-E282-DAD8-EF6DAF811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532400" y="4752943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35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400" y="1187999"/>
            <a:ext cx="71244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67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rdic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dic Summit logo">
            <a:extLst>
              <a:ext uri="{FF2B5EF4-FFF2-40B4-BE49-F238E27FC236}">
                <a16:creationId xmlns:a16="http://schemas.microsoft.com/office/drawing/2014/main" id="{050B9CCD-06C5-EED8-941A-A5F7A1E3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3318"/>
            <a:ext cx="12192000" cy="5041392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528DC-6B10-5FC8-6BA2-88CC92484938}"/>
              </a:ext>
            </a:extLst>
          </p:cNvPr>
          <p:cNvSpPr txBox="1"/>
          <p:nvPr userDrawn="1"/>
        </p:nvSpPr>
        <p:spPr>
          <a:xfrm>
            <a:off x="0" y="5352720"/>
            <a:ext cx="12192000" cy="15052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37B12A-CF69-0947-1D32-5E94B0569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5514975"/>
            <a:ext cx="11477625" cy="1189038"/>
          </a:xfrm>
        </p:spPr>
        <p:txBody>
          <a:bodyPr anchor="ctr"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77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b="1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8363B-CE01-F26F-3254-8EACEFB3B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2398" y="1522800"/>
            <a:ext cx="7124401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141D8-468F-5ACA-8C6C-B89C1AE0A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2438" y="1065600"/>
            <a:ext cx="7124213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66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0452A0-F32A-D0F2-2B71-361C69625A46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Thank you slide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Thank you!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5280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QA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QA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C4CC87F-8CD2-8EA6-94E2-5969C008A58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QA with speaker(s)</a:t>
            </a:r>
          </a:p>
        </p:txBody>
      </p:sp>
    </p:spTree>
    <p:extLst>
      <p:ext uri="{BB962C8B-B14F-4D97-AF65-F5344CB8AC3E}">
        <p14:creationId xmlns:p14="http://schemas.microsoft.com/office/powerpoint/2010/main" val="281041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QA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FEEDBACK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C4CC87F-8CD2-8EA6-94E2-5969C008A58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Feedback to speakers</a:t>
            </a:r>
          </a:p>
        </p:txBody>
      </p:sp>
    </p:spTree>
    <p:extLst>
      <p:ext uri="{BB962C8B-B14F-4D97-AF65-F5344CB8AC3E}">
        <p14:creationId xmlns:p14="http://schemas.microsoft.com/office/powerpoint/2010/main" val="164982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Session feedback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FCF1A8FF-CDE9-117B-16B2-0DBD240552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7" t="-164" r="9245" b="164"/>
          <a:stretch/>
        </p:blipFill>
        <p:spPr>
          <a:xfrm rot="20457976">
            <a:off x="7640638" y="1384300"/>
            <a:ext cx="3568700" cy="3349625"/>
          </a:xfrm>
          <a:prstGeom prst="pentagon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B20C1-6633-BA88-DE25-C57C58A0A0F0}"/>
              </a:ext>
            </a:extLst>
          </p:cNvPr>
          <p:cNvSpPr txBox="1"/>
          <p:nvPr userDrawn="1"/>
        </p:nvSpPr>
        <p:spPr>
          <a:xfrm>
            <a:off x="664366" y="3149842"/>
            <a:ext cx="5431634" cy="1496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/>
            </a:lvl1pPr>
            <a:lvl2pPr marL="6858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4pPr>
            <a:lvl5pPr marL="20574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If you enjoyed this session, please take a moment to rate it in the app.</a:t>
            </a:r>
          </a:p>
        </p:txBody>
      </p:sp>
    </p:spTree>
    <p:extLst>
      <p:ext uri="{BB962C8B-B14F-4D97-AF65-F5344CB8AC3E}">
        <p14:creationId xmlns:p14="http://schemas.microsoft.com/office/powerpoint/2010/main" val="3396973349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Questions &amp; Answers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" name="Picture Placeholder 9" descr="Sticky notes with question marks">
            <a:extLst>
              <a:ext uri="{FF2B5EF4-FFF2-40B4-BE49-F238E27FC236}">
                <a16:creationId xmlns:a16="http://schemas.microsoft.com/office/drawing/2014/main" id="{FCF1A8FF-CDE9-117B-16B2-0DBD240552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r="14487"/>
          <a:stretch/>
        </p:blipFill>
        <p:spPr>
          <a:xfrm rot="20457976">
            <a:off x="7640638" y="1384300"/>
            <a:ext cx="3568700" cy="3349625"/>
          </a:xfrm>
          <a:prstGeom prst="pentagon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B20C1-6633-BA88-DE25-C57C58A0A0F0}"/>
              </a:ext>
            </a:extLst>
          </p:cNvPr>
          <p:cNvSpPr txBox="1"/>
          <p:nvPr userDrawn="1"/>
        </p:nvSpPr>
        <p:spPr>
          <a:xfrm>
            <a:off x="664366" y="3149842"/>
            <a:ext cx="5431634" cy="149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/>
            </a:lvl1pPr>
            <a:lvl2pPr marL="6858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4pPr>
            <a:lvl5pPr marL="20574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Do you have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78155872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Session introduction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94C669A4-AC23-EDDD-61B7-5707ABD6AF8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4366" y="3149843"/>
            <a:ext cx="5883658" cy="818232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/>
              <a:t>Your title</a:t>
            </a:r>
            <a:endParaRPr lang="en-GB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AC9BA92-3B37-9FC5-378A-D1D7B66F7C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366" y="4057650"/>
            <a:ext cx="5883659" cy="1544128"/>
          </a:xfrm>
        </p:spPr>
        <p:txBody>
          <a:bodyPr>
            <a:no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Session title</a:t>
            </a:r>
            <a:endParaRPr lang="en-GB"/>
          </a:p>
        </p:txBody>
      </p:sp>
      <p:sp>
        <p:nvSpPr>
          <p:cNvPr id="65" name="Picture Placeholder 2" descr="Speaker Bio Picture">
            <a:extLst>
              <a:ext uri="{FF2B5EF4-FFF2-40B4-BE49-F238E27FC236}">
                <a16:creationId xmlns:a16="http://schemas.microsoft.com/office/drawing/2014/main" id="{0687944E-254C-B4BB-5C9E-2E2523E97EE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 rot="20457976">
            <a:off x="7639888" y="1384449"/>
            <a:ext cx="3568792" cy="3349003"/>
          </a:xfrm>
          <a:prstGeom prst="pentagon">
            <a:avLst/>
          </a:prstGeom>
          <a:solidFill>
            <a:srgbClr val="DBDBDB">
              <a:alpha val="65098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3E5AC-2471-48C4-7C83-1D99BF123A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366" y="2177888"/>
            <a:ext cx="5884863" cy="881062"/>
          </a:xfrm>
        </p:spPr>
        <p:txBody>
          <a:bodyPr anchor="ctr">
            <a:noAutofit/>
          </a:bodyPr>
          <a:lstStyle>
            <a:lvl1pPr marL="0" indent="0"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Your name</a:t>
            </a:r>
          </a:p>
        </p:txBody>
      </p:sp>
    </p:spTree>
    <p:extLst>
      <p:ext uri="{BB962C8B-B14F-4D97-AF65-F5344CB8AC3E}">
        <p14:creationId xmlns:p14="http://schemas.microsoft.com/office/powerpoint/2010/main" val="114720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A32BDE-F4CA-AD1E-851F-F990CCD50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97D0A93D-FD93-F03F-B6DA-177798678672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362A89-D5ED-3D8B-C209-774461513E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51695" y="1616151"/>
            <a:ext cx="5821122" cy="81823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</a:lstStyle>
          <a:p>
            <a:pPr lvl="0"/>
            <a:r>
              <a:rPr lang="en-US"/>
              <a:t>Your title and place of work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6D3C3E-F87A-4778-9782-4D0F382031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1695" y="2515923"/>
            <a:ext cx="5821122" cy="114145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Fun facts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8E553D-023A-D80E-5528-04BAD9BB72F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15359" y="3785712"/>
            <a:ext cx="5176043" cy="466298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13DF4-8A62-226B-EEA9-14C530DD4D7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15358" y="4308485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LinkedIn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9578EE-A517-B6CA-76AF-4EF5F7F69ED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15359" y="4837019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Twitter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6834BD-8D29-C7AD-6BC4-1C8850F3468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21976" y="5356394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Website</a:t>
            </a:r>
          </a:p>
        </p:txBody>
      </p:sp>
      <p:grpSp>
        <p:nvGrpSpPr>
          <p:cNvPr id="34" name="Google Shape;12880;p136" descr="LinkedIn">
            <a:extLst>
              <a:ext uri="{FF2B5EF4-FFF2-40B4-BE49-F238E27FC236}">
                <a16:creationId xmlns:a16="http://schemas.microsoft.com/office/drawing/2014/main" id="{EC986E67-0AA8-1F05-147B-309B2541E4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4" y="4299500"/>
            <a:ext cx="475809" cy="475284"/>
            <a:chOff x="3752358" y="3817349"/>
            <a:chExt cx="346056" cy="345674"/>
          </a:xfrm>
        </p:grpSpPr>
        <p:sp>
          <p:nvSpPr>
            <p:cNvPr id="35" name="Google Shape;12881;p136">
              <a:extLst>
                <a:ext uri="{FF2B5EF4-FFF2-40B4-BE49-F238E27FC236}">
                  <a16:creationId xmlns:a16="http://schemas.microsoft.com/office/drawing/2014/main" id="{29ED8B93-1F4B-E601-C9EB-DDB92375A565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82;p136">
              <a:extLst>
                <a:ext uri="{FF2B5EF4-FFF2-40B4-BE49-F238E27FC236}">
                  <a16:creationId xmlns:a16="http://schemas.microsoft.com/office/drawing/2014/main" id="{746D38FB-8267-141C-7F0A-6FCAEC81734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83;p136">
              <a:extLst>
                <a:ext uri="{FF2B5EF4-FFF2-40B4-BE49-F238E27FC236}">
                  <a16:creationId xmlns:a16="http://schemas.microsoft.com/office/drawing/2014/main" id="{00479730-7050-B3A6-7D84-BE01D7EC2840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84;p136">
              <a:extLst>
                <a:ext uri="{FF2B5EF4-FFF2-40B4-BE49-F238E27FC236}">
                  <a16:creationId xmlns:a16="http://schemas.microsoft.com/office/drawing/2014/main" id="{D4D70B89-C4A7-2A5A-6CC8-E0D54B395960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2893;p136" descr="Twitter (X)">
            <a:extLst>
              <a:ext uri="{FF2B5EF4-FFF2-40B4-BE49-F238E27FC236}">
                <a16:creationId xmlns:a16="http://schemas.microsoft.com/office/drawing/2014/main" id="{77DA7B79-EE9A-0357-9380-D113F00DBB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5" y="4827990"/>
            <a:ext cx="475809" cy="475328"/>
            <a:chOff x="4201447" y="3817349"/>
            <a:chExt cx="346024" cy="345674"/>
          </a:xfrm>
        </p:grpSpPr>
        <p:sp>
          <p:nvSpPr>
            <p:cNvPr id="40" name="Google Shape;12894;p136">
              <a:extLst>
                <a:ext uri="{FF2B5EF4-FFF2-40B4-BE49-F238E27FC236}">
                  <a16:creationId xmlns:a16="http://schemas.microsoft.com/office/drawing/2014/main" id="{2585580A-35B7-3448-81EF-E80081D81D53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895;p136">
              <a:extLst>
                <a:ext uri="{FF2B5EF4-FFF2-40B4-BE49-F238E27FC236}">
                  <a16:creationId xmlns:a16="http://schemas.microsoft.com/office/drawing/2014/main" id="{BAEFE885-D3F1-9067-00B3-493E5C74B750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 descr="Email">
            <a:extLst>
              <a:ext uri="{FF2B5EF4-FFF2-40B4-BE49-F238E27FC236}">
                <a16:creationId xmlns:a16="http://schemas.microsoft.com/office/drawing/2014/main" id="{960C88D2-5CCD-A08E-F197-0761124753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8" y="3776726"/>
            <a:ext cx="475809" cy="475284"/>
            <a:chOff x="960581" y="3861725"/>
            <a:chExt cx="346056" cy="345674"/>
          </a:xfrm>
        </p:grpSpPr>
        <p:sp>
          <p:nvSpPr>
            <p:cNvPr id="42" name="Google Shape;9906;p130">
              <a:extLst>
                <a:ext uri="{FF2B5EF4-FFF2-40B4-BE49-F238E27FC236}">
                  <a16:creationId xmlns:a16="http://schemas.microsoft.com/office/drawing/2014/main" id="{C083FBA8-0243-2499-6621-E1DBDE08BD62}"/>
                </a:ext>
              </a:extLst>
            </p:cNvPr>
            <p:cNvSpPr/>
            <p:nvPr userDrawn="1"/>
          </p:nvSpPr>
          <p:spPr>
            <a:xfrm>
              <a:off x="993592" y="3921029"/>
              <a:ext cx="264504" cy="26052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881;p136">
              <a:extLst>
                <a:ext uri="{FF2B5EF4-FFF2-40B4-BE49-F238E27FC236}">
                  <a16:creationId xmlns:a16="http://schemas.microsoft.com/office/drawing/2014/main" id="{E28248F4-AAAB-E183-8980-578D691246C6}"/>
                </a:ext>
              </a:extLst>
            </p:cNvPr>
            <p:cNvSpPr/>
            <p:nvPr userDrawn="1"/>
          </p:nvSpPr>
          <p:spPr>
            <a:xfrm>
              <a:off x="960580" y="3861725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 descr="Website">
            <a:extLst>
              <a:ext uri="{FF2B5EF4-FFF2-40B4-BE49-F238E27FC236}">
                <a16:creationId xmlns:a16="http://schemas.microsoft.com/office/drawing/2014/main" id="{11225CB4-3900-F689-6CF6-64458613CC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66555" y="5351902"/>
            <a:ext cx="475809" cy="475284"/>
            <a:chOff x="971371" y="5370205"/>
            <a:chExt cx="346056" cy="345674"/>
          </a:xfrm>
        </p:grpSpPr>
        <p:sp>
          <p:nvSpPr>
            <p:cNvPr id="52" name="Google Shape;12881;p136">
              <a:extLst>
                <a:ext uri="{FF2B5EF4-FFF2-40B4-BE49-F238E27FC236}">
                  <a16:creationId xmlns:a16="http://schemas.microsoft.com/office/drawing/2014/main" id="{627480F1-1578-1E5B-71B6-3D2811B8A104}"/>
                </a:ext>
              </a:extLst>
            </p:cNvPr>
            <p:cNvSpPr/>
            <p:nvPr userDrawn="1"/>
          </p:nvSpPr>
          <p:spPr>
            <a:xfrm>
              <a:off x="971371" y="5370205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49B149-D139-C15C-6945-8055C34BFC43}"/>
                </a:ext>
              </a:extLst>
            </p:cNvPr>
            <p:cNvGrpSpPr/>
            <p:nvPr userDrawn="1"/>
          </p:nvGrpSpPr>
          <p:grpSpPr>
            <a:xfrm>
              <a:off x="1013063" y="5406252"/>
              <a:ext cx="262672" cy="260466"/>
              <a:chOff x="8637597" y="3486605"/>
              <a:chExt cx="262672" cy="260466"/>
            </a:xfrm>
          </p:grpSpPr>
          <p:sp>
            <p:nvSpPr>
              <p:cNvPr id="53" name="Google Shape;10913;p132">
                <a:extLst>
                  <a:ext uri="{FF2B5EF4-FFF2-40B4-BE49-F238E27FC236}">
                    <a16:creationId xmlns:a16="http://schemas.microsoft.com/office/drawing/2014/main" id="{02382B3D-96EC-DA62-2E2F-F7894F65C939}"/>
                  </a:ext>
                </a:extLst>
              </p:cNvPr>
              <p:cNvSpPr/>
              <p:nvPr userDrawn="1"/>
            </p:nvSpPr>
            <p:spPr>
              <a:xfrm>
                <a:off x="8639124" y="3486605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0913;p132">
                <a:extLst>
                  <a:ext uri="{FF2B5EF4-FFF2-40B4-BE49-F238E27FC236}">
                    <a16:creationId xmlns:a16="http://schemas.microsoft.com/office/drawing/2014/main" id="{B2E3ACEE-43D6-D622-6BB1-D0187869B736}"/>
                  </a:ext>
                </a:extLst>
              </p:cNvPr>
              <p:cNvSpPr/>
              <p:nvPr userDrawn="1"/>
            </p:nvSpPr>
            <p:spPr>
              <a:xfrm rot="10800000">
                <a:off x="8637597" y="3563999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" name="Picture Placeholder 2" descr="Speaker Bio Picture">
            <a:extLst>
              <a:ext uri="{FF2B5EF4-FFF2-40B4-BE49-F238E27FC236}">
                <a16:creationId xmlns:a16="http://schemas.microsoft.com/office/drawing/2014/main" id="{B42FA331-B035-13BF-2441-679A23D09D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 rot="20457976">
            <a:off x="7639888" y="1384449"/>
            <a:ext cx="3568792" cy="3349003"/>
          </a:xfrm>
          <a:prstGeom prst="pentagon">
            <a:avLst/>
          </a:prstGeom>
          <a:solidFill>
            <a:srgbClr val="DBDBDB">
              <a:alpha val="65098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3B19BF-2ED9-BF36-9120-25B82E01F2A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42071" y="653549"/>
            <a:ext cx="5884863" cy="881062"/>
          </a:xfrm>
        </p:spPr>
        <p:txBody>
          <a:bodyPr anchor="ctr">
            <a:noAutofit/>
          </a:bodyPr>
          <a:lstStyle>
            <a:lvl1pPr marL="0" indent="0"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Your name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2510A5A-334C-B68A-69FD-D389EF4BFC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494" y="-675994"/>
            <a:ext cx="11199600" cy="6084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9221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1240"/>
            <a:ext cx="3468956" cy="1291572"/>
          </a:xfrm>
        </p:spPr>
        <p:txBody>
          <a:bodyPr wrap="square" lIns="0" tIns="0" rIns="0" bIns="0" anchor="t">
            <a:spAutoFit/>
          </a:bodyPr>
          <a:lstStyle>
            <a:lvl1pPr algn="r">
              <a:lnSpc>
                <a:spcPct val="120000"/>
              </a:lnSpc>
              <a:defRPr lang="en-US" sz="3600" b="1" i="0">
                <a:solidFill>
                  <a:schemeClr val="accent2">
                    <a:lumMod val="50000"/>
                  </a:schemeClr>
                </a:solidFill>
                <a:latin typeface="+mj-lt"/>
                <a:cs typeface="Segoe UI Semibold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7009200" cy="417871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lang="en-US" sz="2400" b="0" i="0"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7200" y="2017713"/>
            <a:ext cx="347732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7600" y="2017713"/>
            <a:ext cx="7009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1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0831"/>
            <a:ext cx="3468956" cy="4972684"/>
          </a:xfrm>
        </p:spPr>
        <p:txBody>
          <a:bodyPr anchor="t"/>
          <a:lstStyle>
            <a:lvl1pPr>
              <a:lnSpc>
                <a:spcPct val="120000"/>
              </a:lnSpc>
              <a:defRPr sz="3600" b="1">
                <a:gradFill>
                  <a:gsLst>
                    <a:gs pos="15385">
                      <a:schemeClr val="tx1"/>
                    </a:gs>
                    <a:gs pos="3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8200" y="1369475"/>
            <a:ext cx="7008600" cy="4854039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7200" y="1096339"/>
            <a:ext cx="347732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081349"/>
            <a:ext cx="7009200" cy="0"/>
          </a:xfrm>
          <a:prstGeom prst="line">
            <a:avLst/>
          </a:prstGeom>
          <a:ln w="127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2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3310-DD18-4656-B7CC-A8D86E16E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77593-523A-437E-869F-5FEA54282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776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54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066967-B1BF-BC8F-207B-6EAD3B7A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522800"/>
            <a:ext cx="11199599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E3CB4C4-A5D2-A53E-0955-3A5FB68E9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7" y="1065600"/>
            <a:ext cx="11199303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57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B0B97-7DFA-4D72-8FA7-59FF0F1A9558}"/>
              </a:ext>
            </a:extLst>
          </p:cNvPr>
          <p:cNvSpPr/>
          <p:nvPr userDrawn="1"/>
        </p:nvSpPr>
        <p:spPr>
          <a:xfrm>
            <a:off x="1" y="6311901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EE769-EA57-BDF6-11CC-79A448A535EC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3119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C26DC-3097-4ECD-B920-93627CE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199600" cy="608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2948B-30F0-4CD6-968F-056E933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9329"/>
            <a:ext cx="11199600" cy="503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F50540C-B132-4D0E-A7B2-F000F296912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5" y="6435630"/>
            <a:ext cx="1484223" cy="308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1D628-6222-2215-1F92-CFB375E82AD4}"/>
              </a:ext>
            </a:extLst>
          </p:cNvPr>
          <p:cNvSpPr txBox="1"/>
          <p:nvPr userDrawn="1"/>
        </p:nvSpPr>
        <p:spPr>
          <a:xfrm>
            <a:off x="4918710" y="6400285"/>
            <a:ext cx="235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www.nordicsummit.info</a:t>
            </a:r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AB8D3-5DF2-B9B8-5274-949AAE75B649}"/>
              </a:ext>
            </a:extLst>
          </p:cNvPr>
          <p:cNvSpPr txBox="1"/>
          <p:nvPr userDrawn="1"/>
        </p:nvSpPr>
        <p:spPr>
          <a:xfrm>
            <a:off x="9626955" y="6400285"/>
            <a:ext cx="235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/>
              <a:t>#NordicSummit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7443C-27D3-AC61-D148-001B1D21BA0C}"/>
              </a:ext>
            </a:extLst>
          </p:cNvPr>
          <p:cNvSpPr/>
          <p:nvPr userDrawn="1"/>
        </p:nvSpPr>
        <p:spPr>
          <a:xfrm>
            <a:off x="-618553" y="811418"/>
            <a:ext cx="520521" cy="342019"/>
          </a:xfrm>
          <a:prstGeom prst="rect">
            <a:avLst/>
          </a:prstGeom>
          <a:solidFill>
            <a:srgbClr val="6EC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ACA161-4BFE-1C3E-38EB-1A28D98BDAA6}"/>
              </a:ext>
            </a:extLst>
          </p:cNvPr>
          <p:cNvSpPr/>
          <p:nvPr userDrawn="1"/>
        </p:nvSpPr>
        <p:spPr>
          <a:xfrm>
            <a:off x="-618553" y="407573"/>
            <a:ext cx="520521" cy="342019"/>
          </a:xfrm>
          <a:prstGeom prst="rect">
            <a:avLst/>
          </a:prstGeom>
          <a:solidFill>
            <a:srgbClr val="51B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F7B53-005C-A0C8-5A09-6CB09716E743}"/>
              </a:ext>
            </a:extLst>
          </p:cNvPr>
          <p:cNvSpPr/>
          <p:nvPr userDrawn="1"/>
        </p:nvSpPr>
        <p:spPr>
          <a:xfrm>
            <a:off x="-609015" y="1595225"/>
            <a:ext cx="520521" cy="342019"/>
          </a:xfrm>
          <a:prstGeom prst="rect">
            <a:avLst/>
          </a:prstGeom>
          <a:solidFill>
            <a:srgbClr val="D8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A9825-1D6C-C0F5-91A1-2E3BB6BE093A}"/>
              </a:ext>
            </a:extLst>
          </p:cNvPr>
          <p:cNvSpPr/>
          <p:nvPr userDrawn="1"/>
        </p:nvSpPr>
        <p:spPr>
          <a:xfrm>
            <a:off x="-618553" y="1215263"/>
            <a:ext cx="520521" cy="342019"/>
          </a:xfrm>
          <a:prstGeom prst="rect">
            <a:avLst/>
          </a:prstGeom>
          <a:solidFill>
            <a:srgbClr val="4C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C6E98D-2343-2DC5-F8E4-F2B25BB89DE6}"/>
              </a:ext>
            </a:extLst>
          </p:cNvPr>
          <p:cNvSpPr/>
          <p:nvPr userDrawn="1"/>
        </p:nvSpPr>
        <p:spPr>
          <a:xfrm>
            <a:off x="-618552" y="1970495"/>
            <a:ext cx="520521" cy="3420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375A2-F76A-ACE3-457C-616622B23C91}"/>
              </a:ext>
            </a:extLst>
          </p:cNvPr>
          <p:cNvSpPr/>
          <p:nvPr userDrawn="1"/>
        </p:nvSpPr>
        <p:spPr>
          <a:xfrm>
            <a:off x="-624110" y="0"/>
            <a:ext cx="520521" cy="3420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5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53" r:id="rId2"/>
    <p:sldLayoutId id="2147483731" r:id="rId3"/>
    <p:sldLayoutId id="2147483751" r:id="rId4"/>
    <p:sldLayoutId id="2147483732" r:id="rId5"/>
    <p:sldLayoutId id="2147483733" r:id="rId6"/>
    <p:sldLayoutId id="2147483699" r:id="rId7"/>
    <p:sldLayoutId id="2147483734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54" r:id="rId14"/>
    <p:sldLayoutId id="2147483755" r:id="rId15"/>
    <p:sldLayoutId id="2147483757" r:id="rId16"/>
    <p:sldLayoutId id="2147483746" r:id="rId17"/>
    <p:sldLayoutId id="2147483750" r:id="rId18"/>
    <p:sldLayoutId id="2147483749" r:id="rId19"/>
    <p:sldLayoutId id="2147483747" r:id="rId20"/>
    <p:sldLayoutId id="2147483697" r:id="rId21"/>
    <p:sldLayoutId id="2147483752" r:id="rId22"/>
    <p:sldLayoutId id="2147483758" r:id="rId23"/>
    <p:sldLayoutId id="2147483759" r:id="rId24"/>
    <p:sldLayoutId id="2147483760" r:id="rId2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nb-NO" sz="3200" b="1" kern="1200" dirty="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3.svg"/><Relationship Id="rId21" Type="http://schemas.openxmlformats.org/officeDocument/2006/relationships/image" Target="../media/image61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17" Type="http://schemas.openxmlformats.org/officeDocument/2006/relationships/image" Target="../media/image57.svg"/><Relationship Id="rId25" Type="http://schemas.openxmlformats.org/officeDocument/2006/relationships/image" Target="../media/image65.svg"/><Relationship Id="rId2" Type="http://schemas.openxmlformats.org/officeDocument/2006/relationships/image" Target="../media/image42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24" Type="http://schemas.openxmlformats.org/officeDocument/2006/relationships/image" Target="../media/image64.pn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23" Type="http://schemas.openxmlformats.org/officeDocument/2006/relationships/image" Target="../media/image63.svg"/><Relationship Id="rId28" Type="http://schemas.openxmlformats.org/officeDocument/2006/relationships/image" Target="../media/image68.png"/><Relationship Id="rId10" Type="http://schemas.openxmlformats.org/officeDocument/2006/relationships/image" Target="../media/image50.png"/><Relationship Id="rId19" Type="http://schemas.openxmlformats.org/officeDocument/2006/relationships/image" Target="../media/image59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enor.com/search/cat-typing-gif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FAFEF-F33B-31E8-36E8-B997321F2F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888" y="5514975"/>
            <a:ext cx="11477625" cy="1189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 tips and tricks for Custom Connectors 🧙‍♂️</a:t>
            </a:r>
          </a:p>
        </p:txBody>
      </p:sp>
    </p:spTree>
    <p:extLst>
      <p:ext uri="{BB962C8B-B14F-4D97-AF65-F5344CB8AC3E}">
        <p14:creationId xmlns:p14="http://schemas.microsoft.com/office/powerpoint/2010/main" val="91067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AADC-4A78-413E-E1D1-9C07B754F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5CDAB94-FDC2-7196-1ED4-76E3361C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Use x-</a:t>
            </a:r>
            <a:r>
              <a:rPr lang="en-NL" err="1"/>
              <a:t>ms</a:t>
            </a:r>
            <a:r>
              <a:rPr lang="en-NL"/>
              <a:t>-extensions (</a:t>
            </a:r>
            <a:r>
              <a:rPr lang="en-US"/>
              <a:t>dynamic schema</a:t>
            </a:r>
            <a:r>
              <a:rPr lang="en-NL"/>
              <a:t>)</a:t>
            </a:r>
            <a:endParaRPr lang="en-US"/>
          </a:p>
        </p:txBody>
      </p:sp>
      <p:pic>
        <p:nvPicPr>
          <p:cNvPr id="2" name="Picture 2" descr="The user selects Food.">
            <a:extLst>
              <a:ext uri="{FF2B5EF4-FFF2-40B4-BE49-F238E27FC236}">
                <a16:creationId xmlns:a16="http://schemas.microsoft.com/office/drawing/2014/main" id="{A8B4FCD0-7741-9B3E-B29E-D20739713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857" y="1681798"/>
            <a:ext cx="5406438" cy="34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he user selects Cars.">
            <a:extLst>
              <a:ext uri="{FF2B5EF4-FFF2-40B4-BE49-F238E27FC236}">
                <a16:creationId xmlns:a16="http://schemas.microsoft.com/office/drawing/2014/main" id="{8444D696-D9D6-A49B-B0F7-46EA15D30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5" y="1681797"/>
            <a:ext cx="5406438" cy="349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204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96894-21AB-3CC3-2742-263493225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1FF7866-7E83-F1C7-E03A-081DBFB5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Principal Support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031110E-6935-B84A-B5DF-7652570A3A37}"/>
              </a:ext>
            </a:extLst>
          </p:cNvPr>
          <p:cNvGrpSpPr/>
          <p:nvPr/>
        </p:nvGrpSpPr>
        <p:grpSpPr>
          <a:xfrm>
            <a:off x="2381250" y="1524001"/>
            <a:ext cx="7429500" cy="3886200"/>
            <a:chOff x="2381250" y="1485900"/>
            <a:chExt cx="7429500" cy="38862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7E3331-ED2B-DFC9-55E8-C0881DF502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250" y="1485900"/>
              <a:ext cx="7429500" cy="3886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8D3BF2-61DC-7A23-9B32-F0510E352992}"/>
                </a:ext>
              </a:extLst>
            </p:cNvPr>
            <p:cNvSpPr/>
            <p:nvPr/>
          </p:nvSpPr>
          <p:spPr bwMode="auto">
            <a:xfrm>
              <a:off x="6312180" y="4946622"/>
              <a:ext cx="1989927" cy="302115"/>
            </a:xfrm>
            <a:prstGeom prst="rect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NL" sz="20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C14BCFF8-5AA9-CDB6-D83A-6743F328615A}"/>
              </a:ext>
            </a:extLst>
          </p:cNvPr>
          <p:cNvSpPr txBox="1">
            <a:spLocks/>
          </p:cNvSpPr>
          <p:nvPr/>
        </p:nvSpPr>
        <p:spPr>
          <a:xfrm>
            <a:off x="604043" y="5429093"/>
            <a:ext cx="10983913" cy="630644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/>
              <a:t>Lab available at aka.ms/cc/</a:t>
            </a:r>
            <a:r>
              <a:rPr lang="en-US" sz="3600" err="1"/>
              <a:t>spn</a:t>
            </a:r>
            <a:r>
              <a:rPr lang="en-US" sz="3600"/>
              <a:t>-lab</a:t>
            </a:r>
            <a:endParaRPr lang="en-NL" sz="3600"/>
          </a:p>
        </p:txBody>
      </p:sp>
    </p:spTree>
    <p:extLst>
      <p:ext uri="{BB962C8B-B14F-4D97-AF65-F5344CB8AC3E}">
        <p14:creationId xmlns:p14="http://schemas.microsoft.com/office/powerpoint/2010/main" val="346902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5435-BB76-D847-3BD1-41E7D669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8034E-60CF-4563-37F0-26E9E442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bel" panose="02000506030000020004" pitchFamily="2" charset="0"/>
              </a:rPr>
              <a:t>Get ready for Copilot</a:t>
            </a:r>
          </a:p>
        </p:txBody>
      </p:sp>
    </p:spTree>
    <p:extLst>
      <p:ext uri="{BB962C8B-B14F-4D97-AF65-F5344CB8AC3E}">
        <p14:creationId xmlns:p14="http://schemas.microsoft.com/office/powerpoint/2010/main" val="158935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35F3F2D-DB14-4C0D-7E53-15AE42FB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Demo: Create a connector AI plugin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0BF2E-E668-E7E9-8F72-E7CE3E4F9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177" y="1065600"/>
            <a:ext cx="8681646" cy="4883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00953D-52D0-A429-26C8-A9A354AE4F28}"/>
              </a:ext>
            </a:extLst>
          </p:cNvPr>
          <p:cNvSpPr txBox="1"/>
          <p:nvPr/>
        </p:nvSpPr>
        <p:spPr>
          <a:xfrm>
            <a:off x="1755177" y="5429207"/>
            <a:ext cx="8684801" cy="51981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https://aka.ms/cc/create-ai-plugin</a:t>
            </a:r>
          </a:p>
        </p:txBody>
      </p:sp>
    </p:spTree>
    <p:extLst>
      <p:ext uri="{BB962C8B-B14F-4D97-AF65-F5344CB8AC3E}">
        <p14:creationId xmlns:p14="http://schemas.microsoft.com/office/powerpoint/2010/main" val="166364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5435-BB76-D847-3BD1-41E7D669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8034E-60CF-4563-37F0-26E9E442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bel" panose="02000506030000020004" pitchFamily="2" charset="0"/>
              </a:rPr>
              <a:t>Certification</a:t>
            </a:r>
          </a:p>
        </p:txBody>
      </p:sp>
    </p:spTree>
    <p:extLst>
      <p:ext uri="{BB962C8B-B14F-4D97-AF65-F5344CB8AC3E}">
        <p14:creationId xmlns:p14="http://schemas.microsoft.com/office/powerpoint/2010/main" val="172263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3C84-DE93-0411-392B-C1E48F9F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Certification</a:t>
            </a:r>
            <a:endParaRPr lang="en-N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1FF49-79F3-09B8-5FBF-33314A0A6748}"/>
              </a:ext>
            </a:extLst>
          </p:cNvPr>
          <p:cNvGrpSpPr/>
          <p:nvPr/>
        </p:nvGrpSpPr>
        <p:grpSpPr>
          <a:xfrm>
            <a:off x="3275361" y="1944984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 119">
              <a:extLst>
                <a:ext uri="{FF2B5EF4-FFF2-40B4-BE49-F238E27FC236}">
                  <a16:creationId xmlns:a16="http://schemas.microsoft.com/office/drawing/2014/main" id="{B296B88D-3E3C-6E31-66A1-96775C66F50E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Custom Connector</a:t>
              </a:r>
            </a:p>
          </p:txBody>
        </p:sp>
        <p:sp>
          <p:nvSpPr>
            <p:cNvPr id="6" name="Freeform 119">
              <a:extLst>
                <a:ext uri="{FF2B5EF4-FFF2-40B4-BE49-F238E27FC236}">
                  <a16:creationId xmlns:a16="http://schemas.microsoft.com/office/drawing/2014/main" id="{1E8D014A-4F86-2330-CEF9-9768284A57F6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" name="Graphic 6" descr="Plugged Unplugged with solid fill">
              <a:extLst>
                <a:ext uri="{FF2B5EF4-FFF2-40B4-BE49-F238E27FC236}">
                  <a16:creationId xmlns:a16="http://schemas.microsoft.com/office/drawing/2014/main" id="{80C9AB4B-AE33-5DFF-A2EE-FB24DC104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362577-29A2-C478-2A24-62A93FA470BD}"/>
              </a:ext>
            </a:extLst>
          </p:cNvPr>
          <p:cNvGrpSpPr/>
          <p:nvPr/>
        </p:nvGrpSpPr>
        <p:grpSpPr>
          <a:xfrm>
            <a:off x="6107165" y="1944984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119">
              <a:extLst>
                <a:ext uri="{FF2B5EF4-FFF2-40B4-BE49-F238E27FC236}">
                  <a16:creationId xmlns:a16="http://schemas.microsoft.com/office/drawing/2014/main" id="{E603A2FF-551B-814C-6505-BCEC3A7B76D2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Certified Connector</a:t>
              </a:r>
            </a:p>
          </p:txBody>
        </p:sp>
        <p:sp>
          <p:nvSpPr>
            <p:cNvPr id="10" name="Freeform 119">
              <a:extLst>
                <a:ext uri="{FF2B5EF4-FFF2-40B4-BE49-F238E27FC236}">
                  <a16:creationId xmlns:a16="http://schemas.microsoft.com/office/drawing/2014/main" id="{355ABF66-A9D8-90F9-0AC8-2C8726F5377C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1" name="Graphic 10" descr="Diploma with solid fill">
              <a:extLst>
                <a:ext uri="{FF2B5EF4-FFF2-40B4-BE49-F238E27FC236}">
                  <a16:creationId xmlns:a16="http://schemas.microsoft.com/office/drawing/2014/main" id="{321A7693-D639-CE09-5B89-7A60511D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CB3E2D-C03A-AEA4-29CD-84F6644E4763}"/>
              </a:ext>
            </a:extLst>
          </p:cNvPr>
          <p:cNvGrpSpPr/>
          <p:nvPr/>
        </p:nvGrpSpPr>
        <p:grpSpPr>
          <a:xfrm>
            <a:off x="9013990" y="1944984"/>
            <a:ext cx="2700174" cy="914400"/>
            <a:chOff x="655637" y="1944984"/>
            <a:chExt cx="2700174" cy="914400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Freeform 119">
              <a:extLst>
                <a:ext uri="{FF2B5EF4-FFF2-40B4-BE49-F238E27FC236}">
                  <a16:creationId xmlns:a16="http://schemas.microsoft.com/office/drawing/2014/main" id="{97E6004F-FBCC-CB01-A9C1-EDB57F1B0849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Independent Publisher Connector</a:t>
              </a:r>
            </a:p>
          </p:txBody>
        </p:sp>
        <p:sp>
          <p:nvSpPr>
            <p:cNvPr id="14" name="Freeform 119">
              <a:extLst>
                <a:ext uri="{FF2B5EF4-FFF2-40B4-BE49-F238E27FC236}">
                  <a16:creationId xmlns:a16="http://schemas.microsoft.com/office/drawing/2014/main" id="{983741D3-B12A-57DD-436E-CAC59A6D80F8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5" name="Graphic 14" descr="Users with solid fill">
              <a:extLst>
                <a:ext uri="{FF2B5EF4-FFF2-40B4-BE49-F238E27FC236}">
                  <a16:creationId xmlns:a16="http://schemas.microsoft.com/office/drawing/2014/main" id="{22A591D8-677A-0591-3102-72DA91EC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6E975B-D535-8103-0499-18B9EE7F27FA}"/>
              </a:ext>
            </a:extLst>
          </p:cNvPr>
          <p:cNvGrpSpPr/>
          <p:nvPr/>
        </p:nvGrpSpPr>
        <p:grpSpPr>
          <a:xfrm>
            <a:off x="3275361" y="508989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119">
              <a:extLst>
                <a:ext uri="{FF2B5EF4-FFF2-40B4-BE49-F238E27FC236}">
                  <a16:creationId xmlns:a16="http://schemas.microsoft.com/office/drawing/2014/main" id="{0796B2CB-41D5-7AE5-1CDA-304772FE7B55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Internal</a:t>
              </a:r>
            </a:p>
          </p:txBody>
        </p:sp>
        <p:sp>
          <p:nvSpPr>
            <p:cNvPr id="18" name="Freeform 119">
              <a:extLst>
                <a:ext uri="{FF2B5EF4-FFF2-40B4-BE49-F238E27FC236}">
                  <a16:creationId xmlns:a16="http://schemas.microsoft.com/office/drawing/2014/main" id="{2F60A54E-221B-017D-6B29-18F44625ADDE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9" name="Graphic 18" descr="Building with solid fill">
              <a:extLst>
                <a:ext uri="{FF2B5EF4-FFF2-40B4-BE49-F238E27FC236}">
                  <a16:creationId xmlns:a16="http://schemas.microsoft.com/office/drawing/2014/main" id="{0D43B162-2641-B54B-1075-C90CA2A0A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A46841-FC51-FB11-47FD-3C783A835E0A}"/>
              </a:ext>
            </a:extLst>
          </p:cNvPr>
          <p:cNvGrpSpPr/>
          <p:nvPr/>
        </p:nvGrpSpPr>
        <p:grpSpPr>
          <a:xfrm>
            <a:off x="3275361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4B442C97-BC59-07D3-F558-AA234A9A42F0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developer or someone else</a:t>
              </a:r>
            </a:p>
          </p:txBody>
        </p:sp>
        <p:sp>
          <p:nvSpPr>
            <p:cNvPr id="22" name="Freeform 119">
              <a:extLst>
                <a:ext uri="{FF2B5EF4-FFF2-40B4-BE49-F238E27FC236}">
                  <a16:creationId xmlns:a16="http://schemas.microsoft.com/office/drawing/2014/main" id="{562302E8-043D-B194-4CA0-5004A099A0B9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Graphic 22" descr="User Crown Male with solid fill">
              <a:extLst>
                <a:ext uri="{FF2B5EF4-FFF2-40B4-BE49-F238E27FC236}">
                  <a16:creationId xmlns:a16="http://schemas.microsoft.com/office/drawing/2014/main" id="{861F75D6-F782-5A9E-7A1C-22A9EBE6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EE9F04-08A9-D7D5-5D6B-A005EA5328A8}"/>
              </a:ext>
            </a:extLst>
          </p:cNvPr>
          <p:cNvGrpSpPr/>
          <p:nvPr/>
        </p:nvGrpSpPr>
        <p:grpSpPr>
          <a:xfrm>
            <a:off x="3275361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Freeform 119">
              <a:extLst>
                <a:ext uri="{FF2B5EF4-FFF2-40B4-BE49-F238E27FC236}">
                  <a16:creationId xmlns:a16="http://schemas.microsoft.com/office/drawing/2014/main" id="{BB4D2527-7ABC-CECE-18F4-AA5CCC35EFC2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 or private</a:t>
              </a:r>
            </a:p>
          </p:txBody>
        </p:sp>
        <p:sp>
          <p:nvSpPr>
            <p:cNvPr id="26" name="Freeform 119">
              <a:extLst>
                <a:ext uri="{FF2B5EF4-FFF2-40B4-BE49-F238E27FC236}">
                  <a16:creationId xmlns:a16="http://schemas.microsoft.com/office/drawing/2014/main" id="{43826202-0BFE-D252-3A17-6699DC49FB02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7" name="Graphic 26" descr="Star with solid fill">
              <a:extLst>
                <a:ext uri="{FF2B5EF4-FFF2-40B4-BE49-F238E27FC236}">
                  <a16:creationId xmlns:a16="http://schemas.microsoft.com/office/drawing/2014/main" id="{0C8062F0-87FF-7E01-8EE2-AEE24683D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C3D182-C70F-58E1-BC1B-096FA4B7571D}"/>
              </a:ext>
            </a:extLst>
          </p:cNvPr>
          <p:cNvGrpSpPr/>
          <p:nvPr/>
        </p:nvGrpSpPr>
        <p:grpSpPr>
          <a:xfrm>
            <a:off x="6107165" y="508989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Freeform 119">
              <a:extLst>
                <a:ext uri="{FF2B5EF4-FFF2-40B4-BE49-F238E27FC236}">
                  <a16:creationId xmlns:a16="http://schemas.microsoft.com/office/drawing/2014/main" id="{457CA48D-9F26-08E8-28D7-36810CA1433F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Everyone</a:t>
              </a:r>
            </a:p>
          </p:txBody>
        </p:sp>
        <p:sp>
          <p:nvSpPr>
            <p:cNvPr id="30" name="Freeform 119">
              <a:extLst>
                <a:ext uri="{FF2B5EF4-FFF2-40B4-BE49-F238E27FC236}">
                  <a16:creationId xmlns:a16="http://schemas.microsoft.com/office/drawing/2014/main" id="{6CF69FBC-09B4-D6EC-189B-242CB88F5309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Graphic 30" descr="Earth globe: Africa and Europe with solid fill">
              <a:extLst>
                <a:ext uri="{FF2B5EF4-FFF2-40B4-BE49-F238E27FC236}">
                  <a16:creationId xmlns:a16="http://schemas.microsoft.com/office/drawing/2014/main" id="{9DB1E283-AA3A-0307-2DB8-A65B5145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A37E6D-F794-7E87-059F-52AFADFF240F}"/>
              </a:ext>
            </a:extLst>
          </p:cNvPr>
          <p:cNvGrpSpPr/>
          <p:nvPr/>
        </p:nvGrpSpPr>
        <p:grpSpPr>
          <a:xfrm>
            <a:off x="6107165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119">
              <a:extLst>
                <a:ext uri="{FF2B5EF4-FFF2-40B4-BE49-F238E27FC236}">
                  <a16:creationId xmlns:a16="http://schemas.microsoft.com/office/drawing/2014/main" id="{EEDDDD4E-FE18-F91B-259A-D6B4FD6C1721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developer</a:t>
              </a:r>
            </a:p>
          </p:txBody>
        </p:sp>
        <p:sp>
          <p:nvSpPr>
            <p:cNvPr id="34" name="Freeform 119">
              <a:extLst>
                <a:ext uri="{FF2B5EF4-FFF2-40B4-BE49-F238E27FC236}">
                  <a16:creationId xmlns:a16="http://schemas.microsoft.com/office/drawing/2014/main" id="{2E29F561-53C4-58DE-9909-15865D62B2FC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5" name="Graphic 34" descr="Programmer female with solid fill">
              <a:extLst>
                <a:ext uri="{FF2B5EF4-FFF2-40B4-BE49-F238E27FC236}">
                  <a16:creationId xmlns:a16="http://schemas.microsoft.com/office/drawing/2014/main" id="{4B7B8CAA-7E2E-8752-E957-13B18D957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D9B18A-7F7E-0CA9-1BC8-F771A9392750}"/>
              </a:ext>
            </a:extLst>
          </p:cNvPr>
          <p:cNvGrpSpPr/>
          <p:nvPr/>
        </p:nvGrpSpPr>
        <p:grpSpPr>
          <a:xfrm>
            <a:off x="6107165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0A519AB2-C13F-0BE8-090B-43A07D5BB0BB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</a:t>
              </a:r>
            </a:p>
          </p:txBody>
        </p:sp>
        <p:sp>
          <p:nvSpPr>
            <p:cNvPr id="38" name="Freeform 119">
              <a:extLst>
                <a:ext uri="{FF2B5EF4-FFF2-40B4-BE49-F238E27FC236}">
                  <a16:creationId xmlns:a16="http://schemas.microsoft.com/office/drawing/2014/main" id="{8577C0EC-3134-1626-8F16-6CB9F064C388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Graphic 38" descr="Eye with solid fill">
              <a:extLst>
                <a:ext uri="{FF2B5EF4-FFF2-40B4-BE49-F238E27FC236}">
                  <a16:creationId xmlns:a16="http://schemas.microsoft.com/office/drawing/2014/main" id="{BE588CE8-D812-EFA5-37F6-E7E4D97F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07C0CF-B6BA-97CF-D288-4C3A503F1030}"/>
              </a:ext>
            </a:extLst>
          </p:cNvPr>
          <p:cNvGrpSpPr/>
          <p:nvPr/>
        </p:nvGrpSpPr>
        <p:grpSpPr>
          <a:xfrm>
            <a:off x="9013990" y="508989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 119">
              <a:extLst>
                <a:ext uri="{FF2B5EF4-FFF2-40B4-BE49-F238E27FC236}">
                  <a16:creationId xmlns:a16="http://schemas.microsoft.com/office/drawing/2014/main" id="{565D26F6-1224-3B4C-E696-E194AEE3DEF3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Everyone</a:t>
              </a:r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C8627231-49AC-778C-B3AD-A94CDCDC4FEE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3" name="Graphic 42" descr="Earth globe: Africa and Europe with solid fill">
              <a:extLst>
                <a:ext uri="{FF2B5EF4-FFF2-40B4-BE49-F238E27FC236}">
                  <a16:creationId xmlns:a16="http://schemas.microsoft.com/office/drawing/2014/main" id="{8B9598F8-EC03-AE45-181D-B7988E210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303010-7A17-75BE-ABCA-7F1A13D2D7A8}"/>
              </a:ext>
            </a:extLst>
          </p:cNvPr>
          <p:cNvGrpSpPr/>
          <p:nvPr/>
        </p:nvGrpSpPr>
        <p:grpSpPr>
          <a:xfrm>
            <a:off x="9013990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119">
              <a:extLst>
                <a:ext uri="{FF2B5EF4-FFF2-40B4-BE49-F238E27FC236}">
                  <a16:creationId xmlns:a16="http://schemas.microsoft.com/office/drawing/2014/main" id="{2CC7820B-29F4-3472-218C-804D917BD56B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Someone else</a:t>
              </a:r>
            </a:p>
          </p:txBody>
        </p:sp>
        <p:sp>
          <p:nvSpPr>
            <p:cNvPr id="46" name="Freeform 119">
              <a:extLst>
                <a:ext uri="{FF2B5EF4-FFF2-40B4-BE49-F238E27FC236}">
                  <a16:creationId xmlns:a16="http://schemas.microsoft.com/office/drawing/2014/main" id="{CFD9DB95-5BCA-7C24-CD39-8E2342952730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EEEB6CCD-6C84-76F9-4D50-8C5C8FE48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0CE3B2-6D1B-AA6D-D7C9-A8FED0507515}"/>
              </a:ext>
            </a:extLst>
          </p:cNvPr>
          <p:cNvGrpSpPr/>
          <p:nvPr/>
        </p:nvGrpSpPr>
        <p:grpSpPr>
          <a:xfrm>
            <a:off x="9013990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E8AF0588-35B2-00E7-37D5-D27ED3AAFF57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</a:t>
              </a:r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344D7502-D088-DE2A-6660-9E7C6C1C34B1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1" name="Graphic 50" descr="Eye with solid fill">
              <a:extLst>
                <a:ext uri="{FF2B5EF4-FFF2-40B4-BE49-F238E27FC236}">
                  <a16:creationId xmlns:a16="http://schemas.microsoft.com/office/drawing/2014/main" id="{DFBA4BED-2DC8-8E86-AEFE-7822B3A05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769692-0F93-D5BC-7D65-A80DCB4B8DBF}"/>
              </a:ext>
            </a:extLst>
          </p:cNvPr>
          <p:cNvGrpSpPr/>
          <p:nvPr/>
        </p:nvGrpSpPr>
        <p:grpSpPr>
          <a:xfrm>
            <a:off x="477836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Freeform 119">
              <a:extLst>
                <a:ext uri="{FF2B5EF4-FFF2-40B4-BE49-F238E27FC236}">
                  <a16:creationId xmlns:a16="http://schemas.microsoft.com/office/drawing/2014/main" id="{B5C1ADB9-7A81-B663-D3F9-84EEE59C80EE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API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Availability</a:t>
              </a:r>
            </a:p>
          </p:txBody>
        </p:sp>
        <p:sp>
          <p:nvSpPr>
            <p:cNvPr id="54" name="Freeform 119">
              <a:extLst>
                <a:ext uri="{FF2B5EF4-FFF2-40B4-BE49-F238E27FC236}">
                  <a16:creationId xmlns:a16="http://schemas.microsoft.com/office/drawing/2014/main" id="{F8B8530F-DA52-E652-A3F4-A281204638A1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" name="Graphic 54" descr="Wireless router with solid fill">
              <a:extLst>
                <a:ext uri="{FF2B5EF4-FFF2-40B4-BE49-F238E27FC236}">
                  <a16:creationId xmlns:a16="http://schemas.microsoft.com/office/drawing/2014/main" id="{35BE619B-291B-D005-379F-AD3CFBB44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13BA0E9-ECB6-D1A9-19C3-B5C13B2321D4}"/>
              </a:ext>
            </a:extLst>
          </p:cNvPr>
          <p:cNvGrpSpPr/>
          <p:nvPr/>
        </p:nvGrpSpPr>
        <p:grpSpPr>
          <a:xfrm>
            <a:off x="477836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Freeform 119">
              <a:extLst>
                <a:ext uri="{FF2B5EF4-FFF2-40B4-BE49-F238E27FC236}">
                  <a16:creationId xmlns:a16="http://schemas.microsoft.com/office/drawing/2014/main" id="{D57E51A6-0303-8A64-5EC8-2E8D23542761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Service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Owner</a:t>
              </a:r>
            </a:p>
          </p:txBody>
        </p:sp>
        <p:sp>
          <p:nvSpPr>
            <p:cNvPr id="58" name="Freeform 119">
              <a:extLst>
                <a:ext uri="{FF2B5EF4-FFF2-40B4-BE49-F238E27FC236}">
                  <a16:creationId xmlns:a16="http://schemas.microsoft.com/office/drawing/2014/main" id="{DCCB58CC-2416-AE1B-FEAB-3B8C7E4C345B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9" name="Graphic 58" descr="Director's Chair with solid fill">
              <a:extLst>
                <a:ext uri="{FF2B5EF4-FFF2-40B4-BE49-F238E27FC236}">
                  <a16:creationId xmlns:a16="http://schemas.microsoft.com/office/drawing/2014/main" id="{86D3A8EF-912F-AFE2-7350-C7E39A7D4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5C418C7-FE86-764E-B827-DE0D1CD07968}"/>
              </a:ext>
            </a:extLst>
          </p:cNvPr>
          <p:cNvGrpSpPr/>
          <p:nvPr/>
        </p:nvGrpSpPr>
        <p:grpSpPr>
          <a:xfrm>
            <a:off x="471621" y="5089890"/>
            <a:ext cx="2700174" cy="914400"/>
            <a:chOff x="655637" y="1944984"/>
            <a:chExt cx="2700174" cy="91440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AC708BFE-CD93-068C-EAA9-156E193D0A4F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Audience</a:t>
              </a:r>
            </a:p>
          </p:txBody>
        </p:sp>
        <p:sp>
          <p:nvSpPr>
            <p:cNvPr id="62" name="Freeform 119">
              <a:extLst>
                <a:ext uri="{FF2B5EF4-FFF2-40B4-BE49-F238E27FC236}">
                  <a16:creationId xmlns:a16="http://schemas.microsoft.com/office/drawing/2014/main" id="{0228F774-D6A9-430E-96D4-F911C277AA8F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3" name="Graphic 62" descr="Marketing with solid fill">
              <a:extLst>
                <a:ext uri="{FF2B5EF4-FFF2-40B4-BE49-F238E27FC236}">
                  <a16:creationId xmlns:a16="http://schemas.microsoft.com/office/drawing/2014/main" id="{292EFA0C-CD27-211A-6CE4-43EEAAD54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6E1B32-3E06-B903-F9DB-A607E51FB469}"/>
              </a:ext>
            </a:extLst>
          </p:cNvPr>
          <p:cNvGrpSpPr/>
          <p:nvPr/>
        </p:nvGrpSpPr>
        <p:grpSpPr>
          <a:xfrm>
            <a:off x="471621" y="1944984"/>
            <a:ext cx="2700174" cy="914400"/>
            <a:chOff x="655637" y="1944984"/>
            <a:chExt cx="2700174" cy="91440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3D5AC07F-2BA1-A6D6-0BBD-712E2A59F682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Type</a:t>
              </a:r>
            </a:p>
          </p:txBody>
        </p:sp>
        <p:sp>
          <p:nvSpPr>
            <p:cNvPr id="66" name="Freeform 119">
              <a:extLst>
                <a:ext uri="{FF2B5EF4-FFF2-40B4-BE49-F238E27FC236}">
                  <a16:creationId xmlns:a16="http://schemas.microsoft.com/office/drawing/2014/main" id="{3E084E04-F3BA-C0C8-3857-09F297244EFD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7" name="Graphic 66" descr="Link with solid fill">
              <a:extLst>
                <a:ext uri="{FF2B5EF4-FFF2-40B4-BE49-F238E27FC236}">
                  <a16:creationId xmlns:a16="http://schemas.microsoft.com/office/drawing/2014/main" id="{52537A87-B3EA-9D8F-A19E-9545DE5EA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08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5AFA3-BDC7-11CD-D208-ECB4B3EC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69C5-BBD8-7285-FCE0-8825E373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Connector Resources: GitHub</a:t>
            </a:r>
            <a:endParaRPr lang="en-NL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83064F2-FBDD-69EA-7718-E3F65609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3599" y="1065600"/>
            <a:ext cx="8684800" cy="4885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EA48FCA-A015-B091-4401-5BE9B6ED1CC6}"/>
              </a:ext>
            </a:extLst>
          </p:cNvPr>
          <p:cNvSpPr txBox="1"/>
          <p:nvPr/>
        </p:nvSpPr>
        <p:spPr>
          <a:xfrm>
            <a:off x="1753599" y="5430982"/>
            <a:ext cx="8684801" cy="51981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https://aka.ms/cc/github</a:t>
            </a:r>
            <a:endParaRPr lang="en-NL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81E4-CDF8-E831-7F02-01CBBA76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TIME!</a:t>
            </a:r>
            <a:endParaRPr lang="en-NL"/>
          </a:p>
        </p:txBody>
      </p:sp>
      <p:pic>
        <p:nvPicPr>
          <p:cNvPr id="4" name="Picture 3" descr="A cat sitting on a chair with a computer&#10;&#10;Description automatically generated">
            <a:extLst>
              <a:ext uri="{FF2B5EF4-FFF2-40B4-BE49-F238E27FC236}">
                <a16:creationId xmlns:a16="http://schemas.microsoft.com/office/drawing/2014/main" id="{EAB013ED-5DA9-4CDF-411F-CAE5DE58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60626" y="1190172"/>
            <a:ext cx="7485582" cy="4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0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91C5C-0B4B-8F81-52F4-82E943AEB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A50B44-1D0A-4AC1-F74D-C6BF13E206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  <a:latin typeface="Abel" panose="02000506030000020004" pitchFamily="2" charset="0"/>
              </a:rPr>
              <a:t>Lab 04 – Update a connector for Copilot</a:t>
            </a:r>
          </a:p>
        </p:txBody>
      </p:sp>
    </p:spTree>
    <p:extLst>
      <p:ext uri="{BB962C8B-B14F-4D97-AF65-F5344CB8AC3E}">
        <p14:creationId xmlns:p14="http://schemas.microsoft.com/office/powerpoint/2010/main" val="176135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FD86-8F15-28F1-F542-0280EB11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F32-09D3-FF96-6419-911B6DFD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environment</a:t>
            </a:r>
            <a:endParaRPr lang="en-NL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8EA5C53-D3AB-B3FF-6BEC-2835F4850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099" y="1065600"/>
            <a:ext cx="7327799" cy="4885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0BBC6E2-5A4C-37A3-0BA9-9F3127165F8B}"/>
              </a:ext>
            </a:extLst>
          </p:cNvPr>
          <p:cNvSpPr txBox="1"/>
          <p:nvPr/>
        </p:nvSpPr>
        <p:spPr>
          <a:xfrm>
            <a:off x="1753599" y="5430982"/>
            <a:ext cx="8684801" cy="51981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https://aka.ms/custom-connector-masterclass</a:t>
            </a:r>
            <a:endParaRPr lang="en-NL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4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78442-DF6E-4F48-6656-908D52C8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1240"/>
            <a:ext cx="3468956" cy="626775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D31A4-6EC6-2009-708E-40CF11ADF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7009200" cy="2806217"/>
          </a:xfrm>
        </p:spPr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Abel" panose="02000506030000020004" pitchFamily="2" charset="0"/>
              </a:rPr>
              <a:t>Top tips and tricks for Custom Connectors</a:t>
            </a:r>
          </a:p>
          <a:p>
            <a:r>
              <a:rPr lang="en-US">
                <a:solidFill>
                  <a:srgbClr val="000000"/>
                </a:solidFill>
                <a:latin typeface="Abel" panose="02000506030000020004" pitchFamily="2" charset="0"/>
              </a:rPr>
              <a:t>Get ready for Copilot</a:t>
            </a:r>
          </a:p>
          <a:p>
            <a:r>
              <a:rPr lang="en-US">
                <a:solidFill>
                  <a:srgbClr val="000000"/>
                </a:solidFill>
                <a:latin typeface="Abel" panose="02000506030000020004" pitchFamily="2" charset="0"/>
              </a:rPr>
              <a:t>Certification</a:t>
            </a:r>
          </a:p>
          <a:p>
            <a:r>
              <a:rPr lang="en-US">
                <a:solidFill>
                  <a:srgbClr val="000000"/>
                </a:solidFill>
                <a:latin typeface="Abel" panose="02000506030000020004" pitchFamily="2" charset="0"/>
              </a:rPr>
              <a:t>Lab 04</a:t>
            </a:r>
          </a:p>
          <a:p>
            <a:r>
              <a:rPr lang="en-US">
                <a:solidFill>
                  <a:srgbClr val="000000"/>
                </a:solidFill>
                <a:latin typeface="Abel" panose="02000506030000020004" pitchFamily="2" charset="0"/>
              </a:rPr>
              <a:t>Q &amp; 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6B2BD-9B72-CCFF-F555-8889F7B2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CB060F-6135-BD97-F7C6-3B918224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04 – Top tips and tricks for Custom Connectors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75C74-1D8C-FCC4-0840-47DA5209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89329"/>
            <a:ext cx="11143211" cy="5034188"/>
          </a:xfrm>
        </p:spPr>
        <p:txBody>
          <a:bodyPr/>
          <a:lstStyle/>
          <a:p>
            <a:r>
              <a:rPr lang="en-US"/>
              <a:t>Import a connector as a </a:t>
            </a:r>
            <a:r>
              <a:rPr lang="en-US" err="1"/>
              <a:t>OpenAPI</a:t>
            </a:r>
            <a:r>
              <a:rPr lang="en-US"/>
              <a:t> v2 (swagger) file</a:t>
            </a:r>
          </a:p>
          <a:p>
            <a:r>
              <a:rPr lang="en-US"/>
              <a:t>Learn how to enable a connector as an AI plugin</a:t>
            </a:r>
          </a:p>
          <a:p>
            <a:r>
              <a:rPr lang="en-US"/>
              <a:t>Test your connector with the local debugging tool</a:t>
            </a:r>
          </a:p>
        </p:txBody>
      </p:sp>
    </p:spTree>
    <p:extLst>
      <p:ext uri="{BB962C8B-B14F-4D97-AF65-F5344CB8AC3E}">
        <p14:creationId xmlns:p14="http://schemas.microsoft.com/office/powerpoint/2010/main" val="214881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D597-B901-24E4-8F41-7E92CA9A0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6A3BEBD-339A-153E-8E05-83FE7148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04 – Wrap up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B3B23D-45F8-A297-E082-94E629C2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89329"/>
            <a:ext cx="11143211" cy="5034188"/>
          </a:xfrm>
        </p:spPr>
        <p:txBody>
          <a:bodyPr/>
          <a:lstStyle/>
          <a:p>
            <a:r>
              <a:rPr lang="en-US"/>
              <a:t>Questions?</a:t>
            </a:r>
          </a:p>
          <a:p>
            <a:r>
              <a:rPr lang="en-US"/>
              <a:t>Ideas?</a:t>
            </a:r>
          </a:p>
          <a:p>
            <a:r>
              <a:rPr lang="en-US"/>
              <a:t>Comments?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01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853326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66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7874-99D0-1227-4FE7-D8B4EB9E4B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200" y="-608400"/>
            <a:ext cx="11199600" cy="60840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5865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5435-BB76-D847-3BD1-41E7D669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8034E-60CF-4563-37F0-26E9E442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  <a:latin typeface="Abel" panose="02000506030000020004" pitchFamily="2" charset="0"/>
              </a:rPr>
              <a:t>Top tips and tricks for Custom Connectors</a:t>
            </a:r>
          </a:p>
        </p:txBody>
      </p:sp>
    </p:spTree>
    <p:extLst>
      <p:ext uri="{BB962C8B-B14F-4D97-AF65-F5344CB8AC3E}">
        <p14:creationId xmlns:p14="http://schemas.microsoft.com/office/powerpoint/2010/main" val="363863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D2ED4-AE1C-C60B-3C84-DF9B307A1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12C8BD2-03E7-D4B2-AA6D-EF7D1F11A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get started – </a:t>
            </a:r>
            <a:r>
              <a:rPr lang="en-NL"/>
              <a:t>Use </a:t>
            </a:r>
            <a:r>
              <a:rPr lang="en-US"/>
              <a:t>Power Platform CLI</a:t>
            </a:r>
            <a:r>
              <a:rPr lang="en-NL"/>
              <a:t> for </a:t>
            </a:r>
            <a:r>
              <a:rPr lang="en-US"/>
              <a:t>ALM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FBAE3-F837-2935-5E2C-BC0779A4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570" y="1524001"/>
            <a:ext cx="9912859" cy="461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8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B99D2-5777-C84B-7272-79B81EC51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A52077E-02A5-801F-66AE-AF178434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HARDCODE – Use policies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A0F08A-6166-8414-B21A-8D037028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2" y="1524001"/>
            <a:ext cx="6772275" cy="45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97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BE95C-F127-122E-1181-39BEAED7C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B6F6C51-2C8E-3810-3F90-FFB2EABB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HARDCODE – </a:t>
            </a:r>
            <a:r>
              <a:rPr lang="en-NL"/>
              <a:t>Use</a:t>
            </a:r>
            <a:r>
              <a:rPr lang="en-US"/>
              <a:t> </a:t>
            </a:r>
            <a:r>
              <a:rPr lang="en-NL"/>
              <a:t>policies</a:t>
            </a:r>
            <a:r>
              <a:rPr lang="en-US"/>
              <a:t> – Variables on different levels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D4132FFD-5512-51E9-2B02-310BACA67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4" y="2213201"/>
            <a:ext cx="5195208" cy="144099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32B679B-2A7C-2F8E-51CF-D4A7CCBF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64" y="1674358"/>
            <a:ext cx="6242958" cy="254045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418AFA-0810-018F-6EB6-74D34C6DE1D8}"/>
              </a:ext>
            </a:extLst>
          </p:cNvPr>
          <p:cNvSpPr txBox="1">
            <a:spLocks/>
          </p:cNvSpPr>
          <p:nvPr/>
        </p:nvSpPr>
        <p:spPr>
          <a:xfrm>
            <a:off x="1631504" y="4339431"/>
            <a:ext cx="9551044" cy="144099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IBM Plex Sans Condensed"/>
              </a:rPr>
              <a:t>Query Parameter </a:t>
            </a:r>
            <a:r>
              <a:rPr lang="en-US">
                <a:latin typeface="IBM Plex Sans Condensed"/>
              </a:rPr>
              <a:t>-&gt; setting per action ("per flow")</a:t>
            </a:r>
            <a:endParaRPr lang="en-US" sz="2000"/>
          </a:p>
          <a:p>
            <a:r>
              <a:rPr lang="en-US" b="1">
                <a:latin typeface="IBM Plex Sans Condensed"/>
              </a:rPr>
              <a:t>Connection Parameter </a:t>
            </a:r>
            <a:r>
              <a:rPr lang="en-US">
                <a:latin typeface="IBM Plex Sans Condensed"/>
              </a:rPr>
              <a:t>-&gt; setting per connection ("per user")</a:t>
            </a:r>
            <a:endParaRPr lang="en-US" sz="2000"/>
          </a:p>
          <a:p>
            <a:r>
              <a:rPr lang="en-US" b="1">
                <a:latin typeface="IBM Plex Sans Condensed"/>
              </a:rPr>
              <a:t>Environment Variable </a:t>
            </a:r>
            <a:r>
              <a:rPr lang="en-US">
                <a:latin typeface="IBM Plex Sans Condensed"/>
              </a:rPr>
              <a:t>-&gt; setting per environment ("global")</a:t>
            </a:r>
            <a:endParaRPr lang="en-US" sz="2000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42733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6CEF6-0232-93B5-5A36-7F2B9EDDF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8FC0B67-9DD3-F08B-5723-5397DC5E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parameters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854C2A-652A-6AA4-EB5E-9011AE8251D6}"/>
              </a:ext>
            </a:extLst>
          </p:cNvPr>
          <p:cNvGrpSpPr/>
          <p:nvPr/>
        </p:nvGrpSpPr>
        <p:grpSpPr>
          <a:xfrm>
            <a:off x="3084509" y="1524001"/>
            <a:ext cx="6022981" cy="4272982"/>
            <a:chOff x="2997985" y="2011805"/>
            <a:chExt cx="6022981" cy="427298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A2469B-51B0-D5EA-A740-B767B9F46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97985" y="2011805"/>
              <a:ext cx="6022981" cy="4272982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EA118D-2545-D906-8073-603DC7254EB5}"/>
                </a:ext>
              </a:extLst>
            </p:cNvPr>
            <p:cNvSpPr/>
            <p:nvPr/>
          </p:nvSpPr>
          <p:spPr>
            <a:xfrm>
              <a:off x="8709467" y="2082144"/>
              <a:ext cx="311499" cy="3495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259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04477-BA1D-4CAA-9353-D4289F771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9D22D97-8F82-F3FF-E871-7AB63750A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 parameters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BE627F-5B73-7374-98F5-276C1B9AE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094" y="1524001"/>
            <a:ext cx="8651812" cy="474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7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7B26-EFF7-014E-A800-8779A432D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503ED68-1E0F-B5B2-0E52-918E4EEB3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/>
              <a:t>Use x-</a:t>
            </a:r>
            <a:r>
              <a:rPr lang="en-NL" err="1"/>
              <a:t>ms</a:t>
            </a:r>
            <a:r>
              <a:rPr lang="en-NL"/>
              <a:t>-extensions (</a:t>
            </a:r>
            <a:r>
              <a:rPr lang="en-US"/>
              <a:t>dynamic schema</a:t>
            </a:r>
            <a:r>
              <a:rPr lang="en-NL"/>
              <a:t>)</a:t>
            </a:r>
            <a:endParaRPr lang="en-US"/>
          </a:p>
        </p:txBody>
      </p:sp>
      <p:pic>
        <p:nvPicPr>
          <p:cNvPr id="5" name="Picture 2" descr="The form changes based on the selection the user makes.">
            <a:extLst>
              <a:ext uri="{FF2B5EF4-FFF2-40B4-BE49-F238E27FC236}">
                <a16:creationId xmlns:a16="http://schemas.microsoft.com/office/drawing/2014/main" id="{B99B1A5E-6DDC-3592-C9C9-119499A25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1988840"/>
            <a:ext cx="7620000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5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ordic Summit">
  <a:themeElements>
    <a:clrScheme name="Custom 2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3494BA"/>
      </a:hlink>
      <a:folHlink>
        <a:srgbClr val="3494BA"/>
      </a:folHlink>
    </a:clrScheme>
    <a:fontScheme name="Custom 1">
      <a:majorFont>
        <a:latin typeface="Abel"/>
        <a:ea typeface=""/>
        <a:cs typeface=""/>
      </a:majorFont>
      <a:minorFont>
        <a:latin typeface="A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BBAF0007702342902BB7D0AD35DC50" ma:contentTypeVersion="4" ma:contentTypeDescription="Create a new document." ma:contentTypeScope="" ma:versionID="f145a19ed6cef299ffbbf7905fa64fcb">
  <xsd:schema xmlns:xsd="http://www.w3.org/2001/XMLSchema" xmlns:xs="http://www.w3.org/2001/XMLSchema" xmlns:p="http://schemas.microsoft.com/office/2006/metadata/properties" xmlns:ns2="4d30e73f-76c8-4c20-b7f4-68b27f8c2592" targetNamespace="http://schemas.microsoft.com/office/2006/metadata/properties" ma:root="true" ma:fieldsID="df67c80df4de0615ff1615f05aff1c7a" ns2:_="">
    <xsd:import namespace="4d30e73f-76c8-4c20-b7f4-68b27f8c25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30e73f-76c8-4c20-b7f4-68b27f8c25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E7BB06-31D3-444D-AC50-07F9D96FA3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1B03B-9402-444F-B3B1-5BE933B3BE38}">
  <ds:schemaRefs>
    <ds:schemaRef ds:uri="4d30e73f-76c8-4c20-b7f4-68b27f8c25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14AE90-ED9F-4864-8C23-4F205091EE29}">
  <ds:schemaRefs>
    <ds:schemaRef ds:uri="4d30e73f-76c8-4c20-b7f4-68b27f8c25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Privileged" siteId="{cf36141c-ddd7-45a7-b073-111f66d0b30c}" removed="0"/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Nordic Summit</vt:lpstr>
      <vt:lpstr>Top tips and tricks for Custom Connectors 🧙‍♂️</vt:lpstr>
      <vt:lpstr>Agenda</vt:lpstr>
      <vt:lpstr>PowerPoint Presentation</vt:lpstr>
      <vt:lpstr>How to get started – Use Power Platform CLI for ALM</vt:lpstr>
      <vt:lpstr>DON’T HARDCODE – Use policies</vt:lpstr>
      <vt:lpstr>DON’T HARDCODE – Use policies – Variables on different levels</vt:lpstr>
      <vt:lpstr>Connection parameters</vt:lpstr>
      <vt:lpstr>Connection parameters</vt:lpstr>
      <vt:lpstr>Use x-ms-extensions (dynamic schema)</vt:lpstr>
      <vt:lpstr>Use x-ms-extensions (dynamic schema)</vt:lpstr>
      <vt:lpstr>Service Principal Support</vt:lpstr>
      <vt:lpstr>PowerPoint Presentation</vt:lpstr>
      <vt:lpstr>Demo: Create a connector AI plugin</vt:lpstr>
      <vt:lpstr>PowerPoint Presentation</vt:lpstr>
      <vt:lpstr>Certification</vt:lpstr>
      <vt:lpstr>Custom Connector Resources: GitHub</vt:lpstr>
      <vt:lpstr>DEMO TIME!</vt:lpstr>
      <vt:lpstr>PowerPoint Presentation</vt:lpstr>
      <vt:lpstr>Lab environment</vt:lpstr>
      <vt:lpstr>Lab 04 – Top tips and tricks for Custom Connectors</vt:lpstr>
      <vt:lpstr>Lab 04 – Wrap up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Guro Faller</dc:creator>
  <cp:revision>1</cp:revision>
  <dcterms:created xsi:type="dcterms:W3CDTF">2020-02-15T13:58:56Z</dcterms:created>
  <dcterms:modified xsi:type="dcterms:W3CDTF">2024-09-27T12:41:41Z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guro.faller@avanade.com</vt:lpwstr>
  </property>
  <property fmtid="{D5CDD505-2E9C-101B-9397-08002B2CF9AE}" pid="5" name="MSIP_Label_236020b0-6d69-48c1-9bb5-c586c1062b70_SetDate">
    <vt:lpwstr>2020-02-15T13:59:45.5934306Z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9b6ec75e-0c9a-4a29-a1f2-82873bad932f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SetDate">
    <vt:lpwstr>2020-02-15T13:59:45.5944276Z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ctionId">
    <vt:lpwstr>9b6ec75e-0c9a-4a29-a1f2-82873bad932f</vt:lpwstr>
  </property>
  <property fmtid="{D5CDD505-2E9C-101B-9397-08002B2CF9AE}" pid="15" name="MSIP_Label_5fae8262-b78e-4366-8929-a5d6aac95320_Extended_MSFT_Method">
    <vt:lpwstr>Automatic</vt:lpwstr>
  </property>
  <property fmtid="{D5CDD505-2E9C-101B-9397-08002B2CF9AE}" pid="16" name="Sensitivity">
    <vt:lpwstr>Confidential Recipients Have Full Control</vt:lpwstr>
  </property>
  <property fmtid="{D5CDD505-2E9C-101B-9397-08002B2CF9AE}" pid="17" name="ContentTypeId">
    <vt:lpwstr>0x01010080BBAF0007702342902BB7D0AD35DC50</vt:lpwstr>
  </property>
  <property fmtid="{D5CDD505-2E9C-101B-9397-08002B2CF9AE}" pid="18" name="MediaServiceImageTags">
    <vt:lpwstr/>
  </property>
  <property fmtid="{D5CDD505-2E9C-101B-9397-08002B2CF9AE}" pid="19" name="Order">
    <vt:r8>292900</vt:r8>
  </property>
  <property fmtid="{D5CDD505-2E9C-101B-9397-08002B2CF9AE}" pid="20" name="ComplianceAssetId">
    <vt:lpwstr/>
  </property>
  <property fmtid="{D5CDD505-2E9C-101B-9397-08002B2CF9AE}" pid="21" name="_ExtendedDescription">
    <vt:lpwstr/>
  </property>
  <property fmtid="{D5CDD505-2E9C-101B-9397-08002B2CF9AE}" pid="22" name="TriggerFlowInfo">
    <vt:lpwstr/>
  </property>
</Properties>
</file>